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311" r:id="rId3"/>
    <p:sldId id="276" r:id="rId4"/>
    <p:sldId id="305" r:id="rId5"/>
    <p:sldId id="286" r:id="rId6"/>
    <p:sldId id="295" r:id="rId7"/>
    <p:sldId id="296" r:id="rId8"/>
    <p:sldId id="298" r:id="rId9"/>
    <p:sldId id="299" r:id="rId10"/>
    <p:sldId id="304" r:id="rId11"/>
    <p:sldId id="303" r:id="rId12"/>
    <p:sldId id="308" r:id="rId13"/>
    <p:sldId id="301" r:id="rId14"/>
    <p:sldId id="309" r:id="rId15"/>
    <p:sldId id="306" r:id="rId16"/>
    <p:sldId id="307" r:id="rId17"/>
    <p:sldId id="302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ad Champagne" initials="JC" lastIdx="2" clrIdx="0">
    <p:extLst>
      <p:ext uri="{19B8F6BF-5375-455C-9EA6-DF929625EA0E}">
        <p15:presenceInfo xmlns:p15="http://schemas.microsoft.com/office/powerpoint/2012/main" userId="2cacf35b6f473227" providerId="Windows Live"/>
      </p:ext>
    </p:extLst>
  </p:cmAuthor>
  <p:cmAuthor id="2" name="Andrew Aziz" initials="AA" lastIdx="1" clrIdx="1">
    <p:extLst>
      <p:ext uri="{19B8F6BF-5375-455C-9EA6-DF929625EA0E}">
        <p15:presenceInfo xmlns:p15="http://schemas.microsoft.com/office/powerpoint/2012/main" userId="17b2522e63a5cf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21F3B-B27B-420E-A54B-586837316509}" v="17" dt="2021-06-29T17:02:37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132" d="100"/>
          <a:sy n="132" d="100"/>
        </p:scale>
        <p:origin x="132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Aziz" userId="17b2522e63a5cfc1" providerId="LiveId" clId="{3AE21F3B-B27B-420E-A54B-586837316509}"/>
    <pc:docChg chg="undo custSel addSld delSld modSld sldOrd">
      <pc:chgData name="Andrew Aziz" userId="17b2522e63a5cfc1" providerId="LiveId" clId="{3AE21F3B-B27B-420E-A54B-586837316509}" dt="2021-06-29T17:02:37.418" v="362" actId="1076"/>
      <pc:docMkLst>
        <pc:docMk/>
      </pc:docMkLst>
      <pc:sldChg chg="add del">
        <pc:chgData name="Andrew Aziz" userId="17b2522e63a5cfc1" providerId="LiveId" clId="{3AE21F3B-B27B-420E-A54B-586837316509}" dt="2021-06-29T16:31:07.492" v="6" actId="47"/>
        <pc:sldMkLst>
          <pc:docMk/>
          <pc:sldMk cId="1691614914" sldId="275"/>
        </pc:sldMkLst>
      </pc:sldChg>
      <pc:sldChg chg="modSp mod">
        <pc:chgData name="Andrew Aziz" userId="17b2522e63a5cfc1" providerId="LiveId" clId="{3AE21F3B-B27B-420E-A54B-586837316509}" dt="2021-06-29T16:33:18.804" v="23" actId="2711"/>
        <pc:sldMkLst>
          <pc:docMk/>
          <pc:sldMk cId="2623017641" sldId="276"/>
        </pc:sldMkLst>
        <pc:spChg chg="mod">
          <ac:chgData name="Andrew Aziz" userId="17b2522e63a5cfc1" providerId="LiveId" clId="{3AE21F3B-B27B-420E-A54B-586837316509}" dt="2021-06-29T16:33:18.804" v="23" actId="2711"/>
          <ac:spMkLst>
            <pc:docMk/>
            <pc:sldMk cId="2623017641" sldId="276"/>
            <ac:spMk id="2" creationId="{83561958-9FA7-4054-B4A8-AFCABBD74F7C}"/>
          </ac:spMkLst>
        </pc:spChg>
      </pc:sldChg>
      <pc:sldChg chg="modSp mod">
        <pc:chgData name="Andrew Aziz" userId="17b2522e63a5cfc1" providerId="LiveId" clId="{3AE21F3B-B27B-420E-A54B-586837316509}" dt="2021-06-29T16:34:28.862" v="38" actId="255"/>
        <pc:sldMkLst>
          <pc:docMk/>
          <pc:sldMk cId="3754288969" sldId="286"/>
        </pc:sldMkLst>
        <pc:spChg chg="mod">
          <ac:chgData name="Andrew Aziz" userId="17b2522e63a5cfc1" providerId="LiveId" clId="{3AE21F3B-B27B-420E-A54B-586837316509}" dt="2021-06-29T16:34:04.736" v="33" actId="2711"/>
          <ac:spMkLst>
            <pc:docMk/>
            <pc:sldMk cId="3754288969" sldId="286"/>
            <ac:spMk id="2" creationId="{4381BD9F-9BB2-4290-A6B2-0379E949BC21}"/>
          </ac:spMkLst>
        </pc:spChg>
        <pc:graphicFrameChg chg="mod modGraphic">
          <ac:chgData name="Andrew Aziz" userId="17b2522e63a5cfc1" providerId="LiveId" clId="{3AE21F3B-B27B-420E-A54B-586837316509}" dt="2021-06-29T16:34:28.862" v="38" actId="255"/>
          <ac:graphicFrameMkLst>
            <pc:docMk/>
            <pc:sldMk cId="3754288969" sldId="286"/>
            <ac:graphicFrameMk id="12" creationId="{A561CB6C-F595-4024-8E4E-0DD092EC67E3}"/>
          </ac:graphicFrameMkLst>
        </pc:graphicFrameChg>
      </pc:sldChg>
      <pc:sldChg chg="modSp mod">
        <pc:chgData name="Andrew Aziz" userId="17b2522e63a5cfc1" providerId="LiveId" clId="{3AE21F3B-B27B-420E-A54B-586837316509}" dt="2021-06-29T16:35:58.843" v="44" actId="1076"/>
        <pc:sldMkLst>
          <pc:docMk/>
          <pc:sldMk cId="1640619656" sldId="295"/>
        </pc:sldMkLst>
        <pc:spChg chg="mod">
          <ac:chgData name="Andrew Aziz" userId="17b2522e63a5cfc1" providerId="LiveId" clId="{3AE21F3B-B27B-420E-A54B-586837316509}" dt="2021-06-29T16:35:18.197" v="39" actId="2711"/>
          <ac:spMkLst>
            <pc:docMk/>
            <pc:sldMk cId="1640619656" sldId="295"/>
            <ac:spMk id="2" creationId="{51323BDE-54FD-48F5-8B1B-622EC1E58DA1}"/>
          </ac:spMkLst>
        </pc:spChg>
        <pc:spChg chg="mod">
          <ac:chgData name="Andrew Aziz" userId="17b2522e63a5cfc1" providerId="LiveId" clId="{3AE21F3B-B27B-420E-A54B-586837316509}" dt="2021-06-29T16:35:51.636" v="43" actId="1076"/>
          <ac:spMkLst>
            <pc:docMk/>
            <pc:sldMk cId="1640619656" sldId="295"/>
            <ac:spMk id="4" creationId="{8011D738-884E-46A4-A51F-0F2DB9ED6C25}"/>
          </ac:spMkLst>
        </pc:spChg>
        <pc:spChg chg="mod">
          <ac:chgData name="Andrew Aziz" userId="17b2522e63a5cfc1" providerId="LiveId" clId="{3AE21F3B-B27B-420E-A54B-586837316509}" dt="2021-06-29T16:35:51.636" v="43" actId="1076"/>
          <ac:spMkLst>
            <pc:docMk/>
            <pc:sldMk cId="1640619656" sldId="295"/>
            <ac:spMk id="5" creationId="{8D1C0AE6-9607-4206-8DBB-66F6BC01AAC4}"/>
          </ac:spMkLst>
        </pc:spChg>
        <pc:spChg chg="mod">
          <ac:chgData name="Andrew Aziz" userId="17b2522e63a5cfc1" providerId="LiveId" clId="{3AE21F3B-B27B-420E-A54B-586837316509}" dt="2021-06-29T16:35:51.636" v="43" actId="1076"/>
          <ac:spMkLst>
            <pc:docMk/>
            <pc:sldMk cId="1640619656" sldId="295"/>
            <ac:spMk id="6" creationId="{55286D80-6A3E-4F0B-9326-839069F3B307}"/>
          </ac:spMkLst>
        </pc:spChg>
        <pc:spChg chg="mod">
          <ac:chgData name="Andrew Aziz" userId="17b2522e63a5cfc1" providerId="LiveId" clId="{3AE21F3B-B27B-420E-A54B-586837316509}" dt="2021-06-29T16:35:51.636" v="43" actId="1076"/>
          <ac:spMkLst>
            <pc:docMk/>
            <pc:sldMk cId="1640619656" sldId="295"/>
            <ac:spMk id="7" creationId="{B2E200C1-2A74-449F-AD5C-0BC43D23CBBA}"/>
          </ac:spMkLst>
        </pc:spChg>
        <pc:spChg chg="mod">
          <ac:chgData name="Andrew Aziz" userId="17b2522e63a5cfc1" providerId="LiveId" clId="{3AE21F3B-B27B-420E-A54B-586837316509}" dt="2021-06-29T16:35:58.843" v="44" actId="1076"/>
          <ac:spMkLst>
            <pc:docMk/>
            <pc:sldMk cId="1640619656" sldId="295"/>
            <ac:spMk id="9" creationId="{97B8E360-345E-4C40-A7D5-E286E2A32259}"/>
          </ac:spMkLst>
        </pc:spChg>
        <pc:spChg chg="mod">
          <ac:chgData name="Andrew Aziz" userId="17b2522e63a5cfc1" providerId="LiveId" clId="{3AE21F3B-B27B-420E-A54B-586837316509}" dt="2021-06-29T16:35:51.636" v="43" actId="1076"/>
          <ac:spMkLst>
            <pc:docMk/>
            <pc:sldMk cId="1640619656" sldId="295"/>
            <ac:spMk id="10" creationId="{D98B82C8-7AE0-4E44-BBB3-5BF909DE7B83}"/>
          </ac:spMkLst>
        </pc:spChg>
      </pc:sldChg>
      <pc:sldChg chg="modSp mod">
        <pc:chgData name="Andrew Aziz" userId="17b2522e63a5cfc1" providerId="LiveId" clId="{3AE21F3B-B27B-420E-A54B-586837316509}" dt="2021-06-29T16:38:48.046" v="87" actId="27636"/>
        <pc:sldMkLst>
          <pc:docMk/>
          <pc:sldMk cId="876044754" sldId="296"/>
        </pc:sldMkLst>
        <pc:spChg chg="mod">
          <ac:chgData name="Andrew Aziz" userId="17b2522e63a5cfc1" providerId="LiveId" clId="{3AE21F3B-B27B-420E-A54B-586837316509}" dt="2021-06-29T16:36:15.898" v="45" actId="2711"/>
          <ac:spMkLst>
            <pc:docMk/>
            <pc:sldMk cId="876044754" sldId="296"/>
            <ac:spMk id="2" creationId="{386D71AB-3043-4029-9200-CEFF39576CC2}"/>
          </ac:spMkLst>
        </pc:spChg>
        <pc:spChg chg="mod">
          <ac:chgData name="Andrew Aziz" userId="17b2522e63a5cfc1" providerId="LiveId" clId="{3AE21F3B-B27B-420E-A54B-586837316509}" dt="2021-06-29T16:38:48.046" v="87" actId="27636"/>
          <ac:spMkLst>
            <pc:docMk/>
            <pc:sldMk cId="876044754" sldId="296"/>
            <ac:spMk id="3" creationId="{919D81A3-E154-46C4-9A42-B858D284C49A}"/>
          </ac:spMkLst>
        </pc:spChg>
        <pc:spChg chg="mod">
          <ac:chgData name="Andrew Aziz" userId="17b2522e63a5cfc1" providerId="LiveId" clId="{3AE21F3B-B27B-420E-A54B-586837316509}" dt="2021-06-29T16:36:42.513" v="48" actId="1076"/>
          <ac:spMkLst>
            <pc:docMk/>
            <pc:sldMk cId="876044754" sldId="296"/>
            <ac:spMk id="6" creationId="{1BFF9859-C048-41AF-B666-C27FAB06AE20}"/>
          </ac:spMkLst>
        </pc:spChg>
        <pc:spChg chg="mod">
          <ac:chgData name="Andrew Aziz" userId="17b2522e63a5cfc1" providerId="LiveId" clId="{3AE21F3B-B27B-420E-A54B-586837316509}" dt="2021-06-29T16:36:42.513" v="48" actId="1076"/>
          <ac:spMkLst>
            <pc:docMk/>
            <pc:sldMk cId="876044754" sldId="296"/>
            <ac:spMk id="8" creationId="{F8F2347D-B131-4A41-B07F-E0692176E036}"/>
          </ac:spMkLst>
        </pc:spChg>
        <pc:spChg chg="mod">
          <ac:chgData name="Andrew Aziz" userId="17b2522e63a5cfc1" providerId="LiveId" clId="{3AE21F3B-B27B-420E-A54B-586837316509}" dt="2021-06-29T16:36:42.513" v="48" actId="1076"/>
          <ac:spMkLst>
            <pc:docMk/>
            <pc:sldMk cId="876044754" sldId="296"/>
            <ac:spMk id="10" creationId="{7449C963-C299-4E6B-9F28-160FD7CDB017}"/>
          </ac:spMkLst>
        </pc:spChg>
        <pc:spChg chg="mod">
          <ac:chgData name="Andrew Aziz" userId="17b2522e63a5cfc1" providerId="LiveId" clId="{3AE21F3B-B27B-420E-A54B-586837316509}" dt="2021-06-29T16:36:50.416" v="49" actId="1076"/>
          <ac:spMkLst>
            <pc:docMk/>
            <pc:sldMk cId="876044754" sldId="296"/>
            <ac:spMk id="11" creationId="{AB91F127-66ED-46C8-A5F7-AB7A3BBDE7F9}"/>
          </ac:spMkLst>
        </pc:spChg>
        <pc:spChg chg="mod">
          <ac:chgData name="Andrew Aziz" userId="17b2522e63a5cfc1" providerId="LiveId" clId="{3AE21F3B-B27B-420E-A54B-586837316509}" dt="2021-06-29T16:37:27.190" v="54" actId="1076"/>
          <ac:spMkLst>
            <pc:docMk/>
            <pc:sldMk cId="876044754" sldId="296"/>
            <ac:spMk id="12" creationId="{8743129C-382D-4710-A3D7-A3BC0998AAB3}"/>
          </ac:spMkLst>
        </pc:spChg>
        <pc:picChg chg="mod">
          <ac:chgData name="Andrew Aziz" userId="17b2522e63a5cfc1" providerId="LiveId" clId="{3AE21F3B-B27B-420E-A54B-586837316509}" dt="2021-06-29T16:36:42.513" v="48" actId="1076"/>
          <ac:picMkLst>
            <pc:docMk/>
            <pc:sldMk cId="876044754" sldId="296"/>
            <ac:picMk id="5" creationId="{D4ACC201-2F2E-45C7-9865-800359AEAED1}"/>
          </ac:picMkLst>
        </pc:picChg>
      </pc:sldChg>
      <pc:sldChg chg="modSp mod">
        <pc:chgData name="Andrew Aziz" userId="17b2522e63a5cfc1" providerId="LiveId" clId="{3AE21F3B-B27B-420E-A54B-586837316509}" dt="2021-06-29T16:40:23.621" v="98" actId="1076"/>
        <pc:sldMkLst>
          <pc:docMk/>
          <pc:sldMk cId="247524683" sldId="298"/>
        </pc:sldMkLst>
        <pc:spChg chg="mod">
          <ac:chgData name="Andrew Aziz" userId="17b2522e63a5cfc1" providerId="LiveId" clId="{3AE21F3B-B27B-420E-A54B-586837316509}" dt="2021-06-29T16:38:57.953" v="88" actId="2711"/>
          <ac:spMkLst>
            <pc:docMk/>
            <pc:sldMk cId="247524683" sldId="298"/>
            <ac:spMk id="2" creationId="{EF3E2BDF-4642-4BB9-86EE-E9BC01A23834}"/>
          </ac:spMkLst>
        </pc:spChg>
        <pc:spChg chg="mod">
          <ac:chgData name="Andrew Aziz" userId="17b2522e63a5cfc1" providerId="LiveId" clId="{3AE21F3B-B27B-420E-A54B-586837316509}" dt="2021-06-29T16:40:23.621" v="98" actId="1076"/>
          <ac:spMkLst>
            <pc:docMk/>
            <pc:sldMk cId="247524683" sldId="298"/>
            <ac:spMk id="63" creationId="{36BE84C1-9480-4E51-999F-005E554A0547}"/>
          </ac:spMkLst>
        </pc:spChg>
        <pc:spChg chg="mod">
          <ac:chgData name="Andrew Aziz" userId="17b2522e63a5cfc1" providerId="LiveId" clId="{3AE21F3B-B27B-420E-A54B-586837316509}" dt="2021-06-29T16:39:56.255" v="97" actId="1076"/>
          <ac:spMkLst>
            <pc:docMk/>
            <pc:sldMk cId="247524683" sldId="298"/>
            <ac:spMk id="77" creationId="{A778F16E-44FB-44E6-8408-9352E9DCA3C7}"/>
          </ac:spMkLst>
        </pc:spChg>
      </pc:sldChg>
      <pc:sldChg chg="modSp mod">
        <pc:chgData name="Andrew Aziz" userId="17b2522e63a5cfc1" providerId="LiveId" clId="{3AE21F3B-B27B-420E-A54B-586837316509}" dt="2021-06-29T16:40:58.653" v="100" actId="255"/>
        <pc:sldMkLst>
          <pc:docMk/>
          <pc:sldMk cId="1583017684" sldId="299"/>
        </pc:sldMkLst>
        <pc:spChg chg="mod">
          <ac:chgData name="Andrew Aziz" userId="17b2522e63a5cfc1" providerId="LiveId" clId="{3AE21F3B-B27B-420E-A54B-586837316509}" dt="2021-06-29T16:40:36.798" v="99" actId="2711"/>
          <ac:spMkLst>
            <pc:docMk/>
            <pc:sldMk cId="1583017684" sldId="299"/>
            <ac:spMk id="2" creationId="{F162FB5F-B1C9-4457-9861-482073E95635}"/>
          </ac:spMkLst>
        </pc:spChg>
        <pc:spChg chg="mod">
          <ac:chgData name="Andrew Aziz" userId="17b2522e63a5cfc1" providerId="LiveId" clId="{3AE21F3B-B27B-420E-A54B-586837316509}" dt="2021-06-29T16:40:58.653" v="100" actId="255"/>
          <ac:spMkLst>
            <pc:docMk/>
            <pc:sldMk cId="1583017684" sldId="299"/>
            <ac:spMk id="3" creationId="{C48D72EE-83DB-4F27-9B17-305BBD70A6F9}"/>
          </ac:spMkLst>
        </pc:spChg>
      </pc:sldChg>
      <pc:sldChg chg="modSp mod">
        <pc:chgData name="Andrew Aziz" userId="17b2522e63a5cfc1" providerId="LiveId" clId="{3AE21F3B-B27B-420E-A54B-586837316509}" dt="2021-06-29T16:42:59.228" v="118" actId="20577"/>
        <pc:sldMkLst>
          <pc:docMk/>
          <pc:sldMk cId="2525700081" sldId="301"/>
        </pc:sldMkLst>
        <pc:spChg chg="mod">
          <ac:chgData name="Andrew Aziz" userId="17b2522e63a5cfc1" providerId="LiveId" clId="{3AE21F3B-B27B-420E-A54B-586837316509}" dt="2021-06-29T16:42:59.228" v="118" actId="20577"/>
          <ac:spMkLst>
            <pc:docMk/>
            <pc:sldMk cId="2525700081" sldId="301"/>
            <ac:spMk id="3" creationId="{263AD860-AB0F-48BC-AE21-EB554B507C3A}"/>
          </ac:spMkLst>
        </pc:spChg>
      </pc:sldChg>
      <pc:sldChg chg="modSp mod">
        <pc:chgData name="Andrew Aziz" userId="17b2522e63a5cfc1" providerId="LiveId" clId="{3AE21F3B-B27B-420E-A54B-586837316509}" dt="2021-06-29T17:02:37.418" v="362" actId="1076"/>
        <pc:sldMkLst>
          <pc:docMk/>
          <pc:sldMk cId="4002561536" sldId="302"/>
        </pc:sldMkLst>
        <pc:spChg chg="mod">
          <ac:chgData name="Andrew Aziz" userId="17b2522e63a5cfc1" providerId="LiveId" clId="{3AE21F3B-B27B-420E-A54B-586837316509}" dt="2021-06-29T17:02:22.739" v="361" actId="20577"/>
          <ac:spMkLst>
            <pc:docMk/>
            <pc:sldMk cId="4002561536" sldId="302"/>
            <ac:spMk id="3" creationId="{753A2AE4-E6E0-4C31-8C8D-1FC32BBDCAF5}"/>
          </ac:spMkLst>
        </pc:spChg>
        <pc:picChg chg="mod">
          <ac:chgData name="Andrew Aziz" userId="17b2522e63a5cfc1" providerId="LiveId" clId="{3AE21F3B-B27B-420E-A54B-586837316509}" dt="2021-06-29T17:02:37.418" v="362" actId="1076"/>
          <ac:picMkLst>
            <pc:docMk/>
            <pc:sldMk cId="4002561536" sldId="302"/>
            <ac:picMk id="1026" creationId="{43DF032C-DB01-4C30-825C-9895B51AE70B}"/>
          </ac:picMkLst>
        </pc:picChg>
      </pc:sldChg>
      <pc:sldChg chg="modSp mod">
        <pc:chgData name="Andrew Aziz" userId="17b2522e63a5cfc1" providerId="LiveId" clId="{3AE21F3B-B27B-420E-A54B-586837316509}" dt="2021-06-29T16:50:13.071" v="246" actId="255"/>
        <pc:sldMkLst>
          <pc:docMk/>
          <pc:sldMk cId="1834259087" sldId="303"/>
        </pc:sldMkLst>
        <pc:spChg chg="mod">
          <ac:chgData name="Andrew Aziz" userId="17b2522e63a5cfc1" providerId="LiveId" clId="{3AE21F3B-B27B-420E-A54B-586837316509}" dt="2021-06-29T16:46:33.577" v="148" actId="255"/>
          <ac:spMkLst>
            <pc:docMk/>
            <pc:sldMk cId="1834259087" sldId="303"/>
            <ac:spMk id="3" creationId="{9079F022-8F2B-46DF-B320-A324A6317647}"/>
          </ac:spMkLst>
        </pc:spChg>
        <pc:spChg chg="mod">
          <ac:chgData name="Andrew Aziz" userId="17b2522e63a5cfc1" providerId="LiveId" clId="{3AE21F3B-B27B-420E-A54B-586837316509}" dt="2021-06-29T16:46:54.842" v="151" actId="1076"/>
          <ac:spMkLst>
            <pc:docMk/>
            <pc:sldMk cId="1834259087" sldId="303"/>
            <ac:spMk id="6" creationId="{90BECC8D-3794-4589-AB69-58F74DF0EAE6}"/>
          </ac:spMkLst>
        </pc:spChg>
        <pc:spChg chg="mod">
          <ac:chgData name="Andrew Aziz" userId="17b2522e63a5cfc1" providerId="LiveId" clId="{3AE21F3B-B27B-420E-A54B-586837316509}" dt="2021-06-29T16:49:27.170" v="243" actId="1076"/>
          <ac:spMkLst>
            <pc:docMk/>
            <pc:sldMk cId="1834259087" sldId="303"/>
            <ac:spMk id="14" creationId="{6D9A758E-C0CC-43D9-BAB5-0852C4773E9B}"/>
          </ac:spMkLst>
        </pc:spChg>
        <pc:spChg chg="mod">
          <ac:chgData name="Andrew Aziz" userId="17b2522e63a5cfc1" providerId="LiveId" clId="{3AE21F3B-B27B-420E-A54B-586837316509}" dt="2021-06-29T16:49:27.170" v="243" actId="1076"/>
          <ac:spMkLst>
            <pc:docMk/>
            <pc:sldMk cId="1834259087" sldId="303"/>
            <ac:spMk id="15" creationId="{2EE29763-201B-456F-B612-DA0D5F465A35}"/>
          </ac:spMkLst>
        </pc:spChg>
        <pc:spChg chg="mod">
          <ac:chgData name="Andrew Aziz" userId="17b2522e63a5cfc1" providerId="LiveId" clId="{3AE21F3B-B27B-420E-A54B-586837316509}" dt="2021-06-29T16:49:27.170" v="243" actId="1076"/>
          <ac:spMkLst>
            <pc:docMk/>
            <pc:sldMk cId="1834259087" sldId="303"/>
            <ac:spMk id="16" creationId="{10EF2127-4B35-4219-8C86-8B5DF1D4D0DC}"/>
          </ac:spMkLst>
        </pc:spChg>
        <pc:spChg chg="mod">
          <ac:chgData name="Andrew Aziz" userId="17b2522e63a5cfc1" providerId="LiveId" clId="{3AE21F3B-B27B-420E-A54B-586837316509}" dt="2021-06-29T16:49:35.682" v="244" actId="1076"/>
          <ac:spMkLst>
            <pc:docMk/>
            <pc:sldMk cId="1834259087" sldId="303"/>
            <ac:spMk id="17" creationId="{A66FF6C1-9BC5-472E-BB78-4AD2F37F2FC4}"/>
          </ac:spMkLst>
        </pc:spChg>
        <pc:spChg chg="mod">
          <ac:chgData name="Andrew Aziz" userId="17b2522e63a5cfc1" providerId="LiveId" clId="{3AE21F3B-B27B-420E-A54B-586837316509}" dt="2021-06-29T16:48:27.861" v="202" actId="1037"/>
          <ac:spMkLst>
            <pc:docMk/>
            <pc:sldMk cId="1834259087" sldId="303"/>
            <ac:spMk id="18" creationId="{C5C616E5-C392-47EC-AF6B-94308F3753BE}"/>
          </ac:spMkLst>
        </pc:spChg>
        <pc:spChg chg="mod">
          <ac:chgData name="Andrew Aziz" userId="17b2522e63a5cfc1" providerId="LiveId" clId="{3AE21F3B-B27B-420E-A54B-586837316509}" dt="2021-06-29T16:48:49.811" v="214" actId="1035"/>
          <ac:spMkLst>
            <pc:docMk/>
            <pc:sldMk cId="1834259087" sldId="303"/>
            <ac:spMk id="19" creationId="{237432E7-6A33-480F-B0F7-B721BADCA22E}"/>
          </ac:spMkLst>
        </pc:spChg>
        <pc:spChg chg="mod">
          <ac:chgData name="Andrew Aziz" userId="17b2522e63a5cfc1" providerId="LiveId" clId="{3AE21F3B-B27B-420E-A54B-586837316509}" dt="2021-06-29T16:48:05.079" v="160" actId="14100"/>
          <ac:spMkLst>
            <pc:docMk/>
            <pc:sldMk cId="1834259087" sldId="303"/>
            <ac:spMk id="20" creationId="{9CBD147D-377D-4330-9574-3F256823336A}"/>
          </ac:spMkLst>
        </pc:spChg>
        <pc:spChg chg="mod">
          <ac:chgData name="Andrew Aziz" userId="17b2522e63a5cfc1" providerId="LiveId" clId="{3AE21F3B-B27B-420E-A54B-586837316509}" dt="2021-06-29T16:48:33.589" v="203" actId="1076"/>
          <ac:spMkLst>
            <pc:docMk/>
            <pc:sldMk cId="1834259087" sldId="303"/>
            <ac:spMk id="21" creationId="{A0674D7F-5435-4700-A311-5B34320A7B82}"/>
          </ac:spMkLst>
        </pc:spChg>
        <pc:spChg chg="mod">
          <ac:chgData name="Andrew Aziz" userId="17b2522e63a5cfc1" providerId="LiveId" clId="{3AE21F3B-B27B-420E-A54B-586837316509}" dt="2021-06-29T16:48:49.811" v="214" actId="1035"/>
          <ac:spMkLst>
            <pc:docMk/>
            <pc:sldMk cId="1834259087" sldId="303"/>
            <ac:spMk id="22" creationId="{C0ED29CE-D416-4246-AF92-4CF02ED2F850}"/>
          </ac:spMkLst>
        </pc:spChg>
        <pc:spChg chg="mod">
          <ac:chgData name="Andrew Aziz" userId="17b2522e63a5cfc1" providerId="LiveId" clId="{3AE21F3B-B27B-420E-A54B-586837316509}" dt="2021-06-29T16:48:40.709" v="205" actId="1076"/>
          <ac:spMkLst>
            <pc:docMk/>
            <pc:sldMk cId="1834259087" sldId="303"/>
            <ac:spMk id="23" creationId="{7DE45AAF-5F79-4576-8579-29872CFFCB4C}"/>
          </ac:spMkLst>
        </pc:spChg>
        <pc:spChg chg="mod">
          <ac:chgData name="Andrew Aziz" userId="17b2522e63a5cfc1" providerId="LiveId" clId="{3AE21F3B-B27B-420E-A54B-586837316509}" dt="2021-06-29T16:49:41.841" v="245" actId="1076"/>
          <ac:spMkLst>
            <pc:docMk/>
            <pc:sldMk cId="1834259087" sldId="303"/>
            <ac:spMk id="25" creationId="{84B98BEC-7088-40E5-BD9E-92B6C724F74D}"/>
          </ac:spMkLst>
        </pc:spChg>
        <pc:graphicFrameChg chg="mod modGraphic">
          <ac:chgData name="Andrew Aziz" userId="17b2522e63a5cfc1" providerId="LiveId" clId="{3AE21F3B-B27B-420E-A54B-586837316509}" dt="2021-06-29T16:50:13.071" v="246" actId="255"/>
          <ac:graphicFrameMkLst>
            <pc:docMk/>
            <pc:sldMk cId="1834259087" sldId="303"/>
            <ac:graphicFrameMk id="5" creationId="{6A3D47D5-0367-44CC-B918-F43A4A66AFB3}"/>
          </ac:graphicFrameMkLst>
        </pc:graphicFrameChg>
        <pc:cxnChg chg="mod">
          <ac:chgData name="Andrew Aziz" userId="17b2522e63a5cfc1" providerId="LiveId" clId="{3AE21F3B-B27B-420E-A54B-586837316509}" dt="2021-06-29T16:49:27.170" v="243" actId="1076"/>
          <ac:cxnSpMkLst>
            <pc:docMk/>
            <pc:sldMk cId="1834259087" sldId="303"/>
            <ac:cxnSpMk id="8" creationId="{53994900-1E70-4BA8-92D4-E37BC023640D}"/>
          </ac:cxnSpMkLst>
        </pc:cxnChg>
        <pc:cxnChg chg="mod">
          <ac:chgData name="Andrew Aziz" userId="17b2522e63a5cfc1" providerId="LiveId" clId="{3AE21F3B-B27B-420E-A54B-586837316509}" dt="2021-06-29T16:49:27.170" v="243" actId="1076"/>
          <ac:cxnSpMkLst>
            <pc:docMk/>
            <pc:sldMk cId="1834259087" sldId="303"/>
            <ac:cxnSpMk id="12" creationId="{555B01A7-4CBF-41EC-A838-7CD9E285E8B2}"/>
          </ac:cxnSpMkLst>
        </pc:cxnChg>
        <pc:cxnChg chg="mod">
          <ac:chgData name="Andrew Aziz" userId="17b2522e63a5cfc1" providerId="LiveId" clId="{3AE21F3B-B27B-420E-A54B-586837316509}" dt="2021-06-29T16:49:27.170" v="243" actId="1076"/>
          <ac:cxnSpMkLst>
            <pc:docMk/>
            <pc:sldMk cId="1834259087" sldId="303"/>
            <ac:cxnSpMk id="13" creationId="{3C7ACFAB-186A-4980-BC57-A5835400B13F}"/>
          </ac:cxnSpMkLst>
        </pc:cxnChg>
      </pc:sldChg>
      <pc:sldChg chg="modSp mod">
        <pc:chgData name="Andrew Aziz" userId="17b2522e63a5cfc1" providerId="LiveId" clId="{3AE21F3B-B27B-420E-A54B-586837316509}" dt="2021-06-29T16:53:14.103" v="305" actId="1076"/>
        <pc:sldMkLst>
          <pc:docMk/>
          <pc:sldMk cId="2416391497" sldId="304"/>
        </pc:sldMkLst>
        <pc:spChg chg="mod">
          <ac:chgData name="Andrew Aziz" userId="17b2522e63a5cfc1" providerId="LiveId" clId="{3AE21F3B-B27B-420E-A54B-586837316509}" dt="2021-06-29T16:51:14.950" v="257" actId="404"/>
          <ac:spMkLst>
            <pc:docMk/>
            <pc:sldMk cId="2416391497" sldId="304"/>
            <ac:spMk id="3" creationId="{FFBC3CA1-0E24-41B9-A1F3-B9A87E688B92}"/>
          </ac:spMkLst>
        </pc:spChg>
        <pc:spChg chg="mod">
          <ac:chgData name="Andrew Aziz" userId="17b2522e63a5cfc1" providerId="LiveId" clId="{3AE21F3B-B27B-420E-A54B-586837316509}" dt="2021-06-29T16:51:50.252" v="261" actId="1076"/>
          <ac:spMkLst>
            <pc:docMk/>
            <pc:sldMk cId="2416391497" sldId="304"/>
            <ac:spMk id="7" creationId="{A4F6816E-B978-4D23-A065-F0674B686032}"/>
          </ac:spMkLst>
        </pc:spChg>
        <pc:spChg chg="mod">
          <ac:chgData name="Andrew Aziz" userId="17b2522e63a5cfc1" providerId="LiveId" clId="{3AE21F3B-B27B-420E-A54B-586837316509}" dt="2021-06-29T16:52:22.673" v="265" actId="1076"/>
          <ac:spMkLst>
            <pc:docMk/>
            <pc:sldMk cId="2416391497" sldId="304"/>
            <ac:spMk id="13" creationId="{DEA6549A-BABB-4B28-9478-E24298E810D5}"/>
          </ac:spMkLst>
        </pc:spChg>
        <pc:spChg chg="mod">
          <ac:chgData name="Andrew Aziz" userId="17b2522e63a5cfc1" providerId="LiveId" clId="{3AE21F3B-B27B-420E-A54B-586837316509}" dt="2021-06-29T16:53:00.648" v="304" actId="14100"/>
          <ac:spMkLst>
            <pc:docMk/>
            <pc:sldMk cId="2416391497" sldId="304"/>
            <ac:spMk id="43" creationId="{F10DE2E5-DD26-40BC-9E17-6BFF9B914AC1}"/>
          </ac:spMkLst>
        </pc:spChg>
        <pc:spChg chg="mod">
          <ac:chgData name="Andrew Aziz" userId="17b2522e63a5cfc1" providerId="LiveId" clId="{3AE21F3B-B27B-420E-A54B-586837316509}" dt="2021-06-29T16:52:52.481" v="303" actId="2711"/>
          <ac:spMkLst>
            <pc:docMk/>
            <pc:sldMk cId="2416391497" sldId="304"/>
            <ac:spMk id="44" creationId="{F3556267-6D17-4921-8E27-33C93EA08E5D}"/>
          </ac:spMkLst>
        </pc:spChg>
        <pc:spChg chg="mod">
          <ac:chgData name="Andrew Aziz" userId="17b2522e63a5cfc1" providerId="LiveId" clId="{3AE21F3B-B27B-420E-A54B-586837316509}" dt="2021-06-29T16:52:52.481" v="303" actId="2711"/>
          <ac:spMkLst>
            <pc:docMk/>
            <pc:sldMk cId="2416391497" sldId="304"/>
            <ac:spMk id="45" creationId="{8AB54855-55E9-4C67-820A-94E25B2EDD1D}"/>
          </ac:spMkLst>
        </pc:spChg>
        <pc:spChg chg="mod">
          <ac:chgData name="Andrew Aziz" userId="17b2522e63a5cfc1" providerId="LiveId" clId="{3AE21F3B-B27B-420E-A54B-586837316509}" dt="2021-06-29T16:52:52.481" v="303" actId="2711"/>
          <ac:spMkLst>
            <pc:docMk/>
            <pc:sldMk cId="2416391497" sldId="304"/>
            <ac:spMk id="46" creationId="{02FBF07C-DDDC-432F-8449-D4245A4D6447}"/>
          </ac:spMkLst>
        </pc:spChg>
        <pc:spChg chg="mod">
          <ac:chgData name="Andrew Aziz" userId="17b2522e63a5cfc1" providerId="LiveId" clId="{3AE21F3B-B27B-420E-A54B-586837316509}" dt="2021-06-29T16:53:14.103" v="305" actId="1076"/>
          <ac:spMkLst>
            <pc:docMk/>
            <pc:sldMk cId="2416391497" sldId="304"/>
            <ac:spMk id="47" creationId="{AEB1FE5A-118B-4C87-8B90-65DF871DE89F}"/>
          </ac:spMkLst>
        </pc:spChg>
        <pc:cxnChg chg="mod">
          <ac:chgData name="Andrew Aziz" userId="17b2522e63a5cfc1" providerId="LiveId" clId="{3AE21F3B-B27B-420E-A54B-586837316509}" dt="2021-06-29T16:52:08.178" v="263" actId="14100"/>
          <ac:cxnSpMkLst>
            <pc:docMk/>
            <pc:sldMk cId="2416391497" sldId="304"/>
            <ac:cxnSpMk id="5" creationId="{3348DCE5-90D4-4FFD-A9F1-D429CD0BCDC3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6" creationId="{055117FA-4B17-41DC-B688-C075491B1D58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15" creationId="{57C1CF33-807C-4F19-AF0D-7AEA862945AB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16" creationId="{8ECA7685-A4E2-4CD3-904F-3D7735197E92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19" creationId="{F5CB9155-E68A-43F6-B5D5-F03C27EDE94C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22" creationId="{746F0A0D-69AE-47F0-BDB7-3F7F528C567F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23" creationId="{DB766C78-7114-4028-ABCA-DB8739790591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24" creationId="{94311E89-BEB6-4628-A27F-72FFBACD34D0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26" creationId="{CF940EAC-C11C-4D9B-BDDD-DAB0C27A49B7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28" creationId="{C0A6B59A-A0ED-401D-B4CC-4AE5C997C416}"/>
          </ac:cxnSpMkLst>
        </pc:cxnChg>
        <pc:cxnChg chg="mod">
          <ac:chgData name="Andrew Aziz" userId="17b2522e63a5cfc1" providerId="LiveId" clId="{3AE21F3B-B27B-420E-A54B-586837316509}" dt="2021-06-29T16:51:50.252" v="261" actId="1076"/>
          <ac:cxnSpMkLst>
            <pc:docMk/>
            <pc:sldMk cId="2416391497" sldId="304"/>
            <ac:cxnSpMk id="29" creationId="{7D7F11ED-138D-4BAC-B7F9-EC3F4465DA82}"/>
          </ac:cxnSpMkLst>
        </pc:cxnChg>
      </pc:sldChg>
      <pc:sldChg chg="modSp mod">
        <pc:chgData name="Andrew Aziz" userId="17b2522e63a5cfc1" providerId="LiveId" clId="{3AE21F3B-B27B-420E-A54B-586837316509}" dt="2021-06-29T16:33:30.891" v="28" actId="2711"/>
        <pc:sldMkLst>
          <pc:docMk/>
          <pc:sldMk cId="1061052028" sldId="305"/>
        </pc:sldMkLst>
        <pc:spChg chg="mod">
          <ac:chgData name="Andrew Aziz" userId="17b2522e63a5cfc1" providerId="LiveId" clId="{3AE21F3B-B27B-420E-A54B-586837316509}" dt="2021-06-29T16:33:30.891" v="28" actId="2711"/>
          <ac:spMkLst>
            <pc:docMk/>
            <pc:sldMk cId="1061052028" sldId="305"/>
            <ac:spMk id="2" creationId="{BC4BE53F-550F-4A08-A39B-040CED2A727E}"/>
          </ac:spMkLst>
        </pc:spChg>
        <pc:spChg chg="mod">
          <ac:chgData name="Andrew Aziz" userId="17b2522e63a5cfc1" providerId="LiveId" clId="{3AE21F3B-B27B-420E-A54B-586837316509}" dt="2021-06-29T16:32:35.149" v="21" actId="255"/>
          <ac:spMkLst>
            <pc:docMk/>
            <pc:sldMk cId="1061052028" sldId="305"/>
            <ac:spMk id="6" creationId="{1A09F8B5-B147-454D-A625-C174DEE3D570}"/>
          </ac:spMkLst>
        </pc:spChg>
        <pc:spChg chg="mod">
          <ac:chgData name="Andrew Aziz" userId="17b2522e63a5cfc1" providerId="LiveId" clId="{3AE21F3B-B27B-420E-A54B-586837316509}" dt="2021-06-29T16:31:53.975" v="16" actId="403"/>
          <ac:spMkLst>
            <pc:docMk/>
            <pc:sldMk cId="1061052028" sldId="305"/>
            <ac:spMk id="10" creationId="{70D1C8CA-4198-45AA-815E-DD25027DD3D2}"/>
          </ac:spMkLst>
        </pc:spChg>
        <pc:spChg chg="mod">
          <ac:chgData name="Andrew Aziz" userId="17b2522e63a5cfc1" providerId="LiveId" clId="{3AE21F3B-B27B-420E-A54B-586837316509}" dt="2021-06-29T16:32:54.596" v="22" actId="1076"/>
          <ac:spMkLst>
            <pc:docMk/>
            <pc:sldMk cId="1061052028" sldId="305"/>
            <ac:spMk id="11" creationId="{DA78B5FE-ED9A-4B58-BF4D-2963A472FE7A}"/>
          </ac:spMkLst>
        </pc:spChg>
        <pc:spChg chg="mod">
          <ac:chgData name="Andrew Aziz" userId="17b2522e63a5cfc1" providerId="LiveId" clId="{3AE21F3B-B27B-420E-A54B-586837316509}" dt="2021-06-29T16:31:48.864" v="15" actId="403"/>
          <ac:spMkLst>
            <pc:docMk/>
            <pc:sldMk cId="1061052028" sldId="305"/>
            <ac:spMk id="12" creationId="{F0ED7B73-207C-4FCD-B80B-EF7E6C31BD20}"/>
          </ac:spMkLst>
        </pc:spChg>
        <pc:spChg chg="mod">
          <ac:chgData name="Andrew Aziz" userId="17b2522e63a5cfc1" providerId="LiveId" clId="{3AE21F3B-B27B-420E-A54B-586837316509}" dt="2021-06-29T16:31:41.688" v="14" actId="404"/>
          <ac:spMkLst>
            <pc:docMk/>
            <pc:sldMk cId="1061052028" sldId="305"/>
            <ac:spMk id="14" creationId="{1B853465-314D-4B22-8482-3E80E48DA8FC}"/>
          </ac:spMkLst>
        </pc:spChg>
      </pc:sldChg>
      <pc:sldChg chg="modSp mod addCm modCm">
        <pc:chgData name="Andrew Aziz" userId="17b2522e63a5cfc1" providerId="LiveId" clId="{3AE21F3B-B27B-420E-A54B-586837316509}" dt="2021-06-29T16:58:50.641" v="349" actId="5900"/>
        <pc:sldMkLst>
          <pc:docMk/>
          <pc:sldMk cId="4154287214" sldId="306"/>
        </pc:sldMkLst>
        <pc:spChg chg="mod">
          <ac:chgData name="Andrew Aziz" userId="17b2522e63a5cfc1" providerId="LiveId" clId="{3AE21F3B-B27B-420E-A54B-586837316509}" dt="2021-06-29T16:55:40.175" v="345" actId="20577"/>
          <ac:spMkLst>
            <pc:docMk/>
            <pc:sldMk cId="4154287214" sldId="306"/>
            <ac:spMk id="3" creationId="{CCAE9302-871E-4317-9946-A4A4AF9F9913}"/>
          </ac:spMkLst>
        </pc:spChg>
        <pc:spChg chg="mod">
          <ac:chgData name="Andrew Aziz" userId="17b2522e63a5cfc1" providerId="LiveId" clId="{3AE21F3B-B27B-420E-A54B-586837316509}" dt="2021-06-29T16:55:04.121" v="342" actId="1076"/>
          <ac:spMkLst>
            <pc:docMk/>
            <pc:sldMk cId="4154287214" sldId="306"/>
            <ac:spMk id="10" creationId="{FEC77634-B76F-4D52-990B-0D2FF09698E4}"/>
          </ac:spMkLst>
        </pc:spChg>
        <pc:spChg chg="mod">
          <ac:chgData name="Andrew Aziz" userId="17b2522e63a5cfc1" providerId="LiveId" clId="{3AE21F3B-B27B-420E-A54B-586837316509}" dt="2021-06-29T16:54:47.121" v="340" actId="1038"/>
          <ac:spMkLst>
            <pc:docMk/>
            <pc:sldMk cId="4154287214" sldId="306"/>
            <ac:spMk id="11" creationId="{C8636860-8EEA-4B17-9B97-6DCF1EC800FE}"/>
          </ac:spMkLst>
        </pc:spChg>
        <pc:cxnChg chg="mod">
          <ac:chgData name="Andrew Aziz" userId="17b2522e63a5cfc1" providerId="LiveId" clId="{3AE21F3B-B27B-420E-A54B-586837316509}" dt="2021-06-29T16:54:47.121" v="340" actId="1038"/>
          <ac:cxnSpMkLst>
            <pc:docMk/>
            <pc:sldMk cId="4154287214" sldId="306"/>
            <ac:cxnSpMk id="5" creationId="{0568DAA6-7CBA-4111-82DD-259A592047B4}"/>
          </ac:cxnSpMkLst>
        </pc:cxnChg>
        <pc:cxnChg chg="mod">
          <ac:chgData name="Andrew Aziz" userId="17b2522e63a5cfc1" providerId="LiveId" clId="{3AE21F3B-B27B-420E-A54B-586837316509}" dt="2021-06-29T16:54:47.121" v="340" actId="1038"/>
          <ac:cxnSpMkLst>
            <pc:docMk/>
            <pc:sldMk cId="4154287214" sldId="306"/>
            <ac:cxnSpMk id="6" creationId="{DBF3E2FA-365D-4B6D-8BFA-3AFA8017A19A}"/>
          </ac:cxnSpMkLst>
        </pc:cxnChg>
      </pc:sldChg>
      <pc:sldChg chg="modSp mod">
        <pc:chgData name="Andrew Aziz" userId="17b2522e63a5cfc1" providerId="LiveId" clId="{3AE21F3B-B27B-420E-A54B-586837316509}" dt="2021-06-29T17:01:39.535" v="356" actId="20577"/>
        <pc:sldMkLst>
          <pc:docMk/>
          <pc:sldMk cId="781578702" sldId="307"/>
        </pc:sldMkLst>
        <pc:spChg chg="mod">
          <ac:chgData name="Andrew Aziz" userId="17b2522e63a5cfc1" providerId="LiveId" clId="{3AE21F3B-B27B-420E-A54B-586837316509}" dt="2021-06-29T17:01:39.535" v="356" actId="20577"/>
          <ac:spMkLst>
            <pc:docMk/>
            <pc:sldMk cId="781578702" sldId="307"/>
            <ac:spMk id="3" creationId="{D32EF8E9-2ABE-40FD-A073-3EBE574BA70D}"/>
          </ac:spMkLst>
        </pc:spChg>
      </pc:sldChg>
      <pc:sldChg chg="modSp mod">
        <pc:chgData name="Andrew Aziz" userId="17b2522e63a5cfc1" providerId="LiveId" clId="{3AE21F3B-B27B-420E-A54B-586837316509}" dt="2021-06-29T16:51:06.261" v="256" actId="1076"/>
        <pc:sldMkLst>
          <pc:docMk/>
          <pc:sldMk cId="130917647" sldId="308"/>
        </pc:sldMkLst>
        <pc:spChg chg="mod">
          <ac:chgData name="Andrew Aziz" userId="17b2522e63a5cfc1" providerId="LiveId" clId="{3AE21F3B-B27B-420E-A54B-586837316509}" dt="2021-06-29T16:51:00.597" v="254" actId="20577"/>
          <ac:spMkLst>
            <pc:docMk/>
            <pc:sldMk cId="130917647" sldId="308"/>
            <ac:spMk id="3" creationId="{721A2B39-AC13-4EBD-92C4-C809CFE0F7E2}"/>
          </ac:spMkLst>
        </pc:spChg>
        <pc:picChg chg="mod">
          <ac:chgData name="Andrew Aziz" userId="17b2522e63a5cfc1" providerId="LiveId" clId="{3AE21F3B-B27B-420E-A54B-586837316509}" dt="2021-06-29T16:51:06.261" v="256" actId="1076"/>
          <ac:picMkLst>
            <pc:docMk/>
            <pc:sldMk cId="130917647" sldId="308"/>
            <ac:picMk id="5" creationId="{54CAB670-3389-4265-A33D-20B2128FF80E}"/>
          </ac:picMkLst>
        </pc:picChg>
      </pc:sldChg>
      <pc:sldChg chg="modSp mod">
        <pc:chgData name="Andrew Aziz" userId="17b2522e63a5cfc1" providerId="LiveId" clId="{3AE21F3B-B27B-420E-A54B-586837316509}" dt="2021-06-29T16:46:01.260" v="147" actId="1036"/>
        <pc:sldMkLst>
          <pc:docMk/>
          <pc:sldMk cId="1843291207" sldId="309"/>
        </pc:sldMkLst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6" creationId="{7AFEA2A6-A127-4910-9EB5-B689C3C08D24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9" creationId="{2517C286-BACB-4CC5-9D76-CF0255ED7ABA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10" creationId="{CAD3E542-7E59-43D5-A290-838EDBCCD3E0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11" creationId="{D4D14CD9-3C35-4010-9794-68157734A207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12" creationId="{2A894733-4EAD-496D-8B6D-A6039BB17CD5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13" creationId="{DB0ED816-24E1-47A1-9994-CE3DA4D6AF98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15" creationId="{A69F1185-0B1D-495C-957F-B4C98074AE02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18" creationId="{10969363-3DD0-44FA-8DC7-178D55C9295F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19" creationId="{ED13C12F-39B8-4020-87DB-D2525EE71A26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20" creationId="{CC0BCBF9-877D-4736-A547-FCFBA56D0476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21" creationId="{3EBCA222-7335-4E8C-9D9C-79F8B0585198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22" creationId="{E57270A4-1A6F-4E88-851F-DA0C02CC9C3A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23" creationId="{8846C215-2938-4A2C-BC0A-CD9D755A7864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24" creationId="{02402AED-44FC-4134-9E59-6A55718F78C5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25" creationId="{C8B2367E-DC0E-4413-BFDD-26F8A26D1142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27" creationId="{A35D2377-F2F0-4A03-A88A-E70FFD007776}"/>
          </ac:spMkLst>
        </pc:spChg>
        <pc:spChg chg="mod">
          <ac:chgData name="Andrew Aziz" userId="17b2522e63a5cfc1" providerId="LiveId" clId="{3AE21F3B-B27B-420E-A54B-586837316509}" dt="2021-06-29T16:46:01.260" v="147" actId="1036"/>
          <ac:spMkLst>
            <pc:docMk/>
            <pc:sldMk cId="1843291207" sldId="309"/>
            <ac:spMk id="28" creationId="{F2B20994-517A-4C8C-AD2A-C61AC26A8CE0}"/>
          </ac:spMkLst>
        </pc:spChg>
        <pc:spChg chg="mod">
          <ac:chgData name="Andrew Aziz" userId="17b2522e63a5cfc1" providerId="LiveId" clId="{3AE21F3B-B27B-420E-A54B-586837316509}" dt="2021-06-29T16:45:52.965" v="143" actId="1076"/>
          <ac:spMkLst>
            <pc:docMk/>
            <pc:sldMk cId="1843291207" sldId="309"/>
            <ac:spMk id="29" creationId="{68F9A273-EE55-42F6-9DDC-117457C41BAE}"/>
          </ac:spMkLst>
        </pc:spChg>
        <pc:cxnChg chg="mod">
          <ac:chgData name="Andrew Aziz" userId="17b2522e63a5cfc1" providerId="LiveId" clId="{3AE21F3B-B27B-420E-A54B-586837316509}" dt="2021-06-29T16:46:01.260" v="147" actId="1036"/>
          <ac:cxnSpMkLst>
            <pc:docMk/>
            <pc:sldMk cId="1843291207" sldId="309"/>
            <ac:cxnSpMk id="4" creationId="{46A13516-7554-44F4-96CF-415F776262D3}"/>
          </ac:cxnSpMkLst>
        </pc:cxnChg>
        <pc:cxnChg chg="mod">
          <ac:chgData name="Andrew Aziz" userId="17b2522e63a5cfc1" providerId="LiveId" clId="{3AE21F3B-B27B-420E-A54B-586837316509}" dt="2021-06-29T16:46:01.260" v="147" actId="1036"/>
          <ac:cxnSpMkLst>
            <pc:docMk/>
            <pc:sldMk cId="1843291207" sldId="309"/>
            <ac:cxnSpMk id="5" creationId="{6133C402-307B-4A1B-8E3F-FA80DFC990B3}"/>
          </ac:cxnSpMkLst>
        </pc:cxnChg>
        <pc:cxnChg chg="mod">
          <ac:chgData name="Andrew Aziz" userId="17b2522e63a5cfc1" providerId="LiveId" clId="{3AE21F3B-B27B-420E-A54B-586837316509}" dt="2021-06-29T16:46:01.260" v="147" actId="1036"/>
          <ac:cxnSpMkLst>
            <pc:docMk/>
            <pc:sldMk cId="1843291207" sldId="309"/>
            <ac:cxnSpMk id="7" creationId="{FA810EEE-6A28-45C9-9255-321EAA5DBB29}"/>
          </ac:cxnSpMkLst>
        </pc:cxnChg>
        <pc:cxnChg chg="mod">
          <ac:chgData name="Andrew Aziz" userId="17b2522e63a5cfc1" providerId="LiveId" clId="{3AE21F3B-B27B-420E-A54B-586837316509}" dt="2021-06-29T16:46:01.260" v="147" actId="1036"/>
          <ac:cxnSpMkLst>
            <pc:docMk/>
            <pc:sldMk cId="1843291207" sldId="309"/>
            <ac:cxnSpMk id="8" creationId="{E880837C-B0BF-47D1-844A-D2F94A38DDB2}"/>
          </ac:cxnSpMkLst>
        </pc:cxnChg>
        <pc:cxnChg chg="mod">
          <ac:chgData name="Andrew Aziz" userId="17b2522e63a5cfc1" providerId="LiveId" clId="{3AE21F3B-B27B-420E-A54B-586837316509}" dt="2021-06-29T16:46:01.260" v="147" actId="1036"/>
          <ac:cxnSpMkLst>
            <pc:docMk/>
            <pc:sldMk cId="1843291207" sldId="309"/>
            <ac:cxnSpMk id="14" creationId="{1666E319-2AAB-4E0C-98C8-60938093FC43}"/>
          </ac:cxnSpMkLst>
        </pc:cxnChg>
        <pc:cxnChg chg="mod">
          <ac:chgData name="Andrew Aziz" userId="17b2522e63a5cfc1" providerId="LiveId" clId="{3AE21F3B-B27B-420E-A54B-586837316509}" dt="2021-06-29T16:46:01.260" v="147" actId="1036"/>
          <ac:cxnSpMkLst>
            <pc:docMk/>
            <pc:sldMk cId="1843291207" sldId="309"/>
            <ac:cxnSpMk id="16" creationId="{65F93C77-A46F-4007-80FC-9478CA0CAD39}"/>
          </ac:cxnSpMkLst>
        </pc:cxnChg>
        <pc:cxnChg chg="mod">
          <ac:chgData name="Andrew Aziz" userId="17b2522e63a5cfc1" providerId="LiveId" clId="{3AE21F3B-B27B-420E-A54B-586837316509}" dt="2021-06-29T16:46:01.260" v="147" actId="1036"/>
          <ac:cxnSpMkLst>
            <pc:docMk/>
            <pc:sldMk cId="1843291207" sldId="309"/>
            <ac:cxnSpMk id="17" creationId="{D3B8B344-C79E-4697-9E45-B3169A168133}"/>
          </ac:cxnSpMkLst>
        </pc:cxnChg>
        <pc:cxnChg chg="mod">
          <ac:chgData name="Andrew Aziz" userId="17b2522e63a5cfc1" providerId="LiveId" clId="{3AE21F3B-B27B-420E-A54B-586837316509}" dt="2021-06-29T16:46:01.260" v="147" actId="1036"/>
          <ac:cxnSpMkLst>
            <pc:docMk/>
            <pc:sldMk cId="1843291207" sldId="309"/>
            <ac:cxnSpMk id="26" creationId="{3FE7B7BA-1BF7-49BC-9665-EB14204A8596}"/>
          </ac:cxnSpMkLst>
        </pc:cxnChg>
      </pc:sldChg>
      <pc:sldChg chg="new add del">
        <pc:chgData name="Andrew Aziz" userId="17b2522e63a5cfc1" providerId="LiveId" clId="{3AE21F3B-B27B-420E-A54B-586837316509}" dt="2021-06-29T16:31:08.198" v="7" actId="47"/>
        <pc:sldMkLst>
          <pc:docMk/>
          <pc:sldMk cId="775360207" sldId="310"/>
        </pc:sldMkLst>
      </pc:sldChg>
      <pc:sldChg chg="add ord">
        <pc:chgData name="Andrew Aziz" userId="17b2522e63a5cfc1" providerId="LiveId" clId="{3AE21F3B-B27B-420E-A54B-586837316509}" dt="2021-06-29T16:31:14.146" v="9"/>
        <pc:sldMkLst>
          <pc:docMk/>
          <pc:sldMk cId="1774061353" sldId="31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1E85F-4803-4BEC-B1B8-6E49690A0D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D9F5E3-086B-4299-8042-52116CCC383B}">
      <dgm:prSet custT="1"/>
      <dgm:spPr/>
      <dgm:t>
        <a:bodyPr/>
        <a:lstStyle/>
        <a:p>
          <a:r>
            <a:rPr lang="en-US" sz="23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Delta hedging is an option strategy that aims to reduce directional risk </a:t>
          </a:r>
          <a:endParaRPr lang="en-US" sz="23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5A01FB-9F87-4772-BD53-BFF1208B8C6C}" type="parTrans" cxnId="{CA0B86EA-42AD-42A6-9B5E-ECC4B3B408C8}">
      <dgm:prSet/>
      <dgm:spPr/>
      <dgm:t>
        <a:bodyPr/>
        <a:lstStyle/>
        <a:p>
          <a:endParaRPr lang="en-US"/>
        </a:p>
      </dgm:t>
    </dgm:pt>
    <dgm:pt modelId="{2B55BFEA-BAD8-4BE6-A4A5-87DACF7AD6E7}" type="sibTrans" cxnId="{CA0B86EA-42AD-42A6-9B5E-ECC4B3B408C8}">
      <dgm:prSet/>
      <dgm:spPr/>
      <dgm:t>
        <a:bodyPr/>
        <a:lstStyle/>
        <a:p>
          <a:endParaRPr lang="en-US"/>
        </a:p>
      </dgm:t>
    </dgm:pt>
    <dgm:pt modelId="{6029302E-3403-47E5-BABB-3D56CBFABC81}">
      <dgm:prSet custT="1"/>
      <dgm:spPr/>
      <dgm:t>
        <a:bodyPr/>
        <a:lstStyle/>
        <a:p>
          <a:r>
            <a:rPr lang="en-US" sz="23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It is widely used before earnings to limit any extreme movements downsides</a:t>
          </a:r>
          <a:endParaRPr lang="en-US" sz="23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1CAACF-5FB7-4586-9D38-6C07E68784FD}" type="parTrans" cxnId="{B28DB940-2A50-4FE7-BB62-4BCFE5F21FFF}">
      <dgm:prSet/>
      <dgm:spPr/>
      <dgm:t>
        <a:bodyPr/>
        <a:lstStyle/>
        <a:p>
          <a:endParaRPr lang="en-US"/>
        </a:p>
      </dgm:t>
    </dgm:pt>
    <dgm:pt modelId="{839EC92C-6A9F-4FAB-87FD-4DB03160B735}" type="sibTrans" cxnId="{B28DB940-2A50-4FE7-BB62-4BCFE5F21FFF}">
      <dgm:prSet/>
      <dgm:spPr/>
      <dgm:t>
        <a:bodyPr/>
        <a:lstStyle/>
        <a:p>
          <a:endParaRPr lang="en-US"/>
        </a:p>
      </dgm:t>
    </dgm:pt>
    <dgm:pt modelId="{2574A93D-D34A-4CD1-802D-968E5F3DC5F2}">
      <dgm:prSet custT="1"/>
      <dgm:spPr/>
      <dgm:t>
        <a:bodyPr/>
        <a:lstStyle/>
        <a:p>
          <a:r>
            <a:rPr lang="en-US" sz="23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goal is to reach a </a:t>
          </a:r>
          <a:r>
            <a:rPr lang="en-US" sz="23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Delta Neutral </a:t>
          </a:r>
          <a:r>
            <a:rPr lang="en-US" sz="23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stage  </a:t>
          </a:r>
          <a:endParaRPr lang="en-US" sz="23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CA73AAD-0B86-40DE-86E2-FDDCD9A2FE35}" type="parTrans" cxnId="{3C39AABB-70C5-4E5D-87C0-7AE52445E0D1}">
      <dgm:prSet/>
      <dgm:spPr/>
      <dgm:t>
        <a:bodyPr/>
        <a:lstStyle/>
        <a:p>
          <a:endParaRPr lang="en-US"/>
        </a:p>
      </dgm:t>
    </dgm:pt>
    <dgm:pt modelId="{E6789B27-C196-4650-A3CE-17C9574B2E07}" type="sibTrans" cxnId="{3C39AABB-70C5-4E5D-87C0-7AE52445E0D1}">
      <dgm:prSet/>
      <dgm:spPr/>
      <dgm:t>
        <a:bodyPr/>
        <a:lstStyle/>
        <a:p>
          <a:endParaRPr lang="en-US"/>
        </a:p>
      </dgm:t>
    </dgm:pt>
    <dgm:pt modelId="{523AAC3F-8EB6-45FF-9DE1-FDE42D7CC8FC}" type="pres">
      <dgm:prSet presAssocID="{DD91E85F-4803-4BEC-B1B8-6E49690A0DBE}" presName="outerComposite" presStyleCnt="0">
        <dgm:presLayoutVars>
          <dgm:chMax val="5"/>
          <dgm:dir/>
          <dgm:resizeHandles val="exact"/>
        </dgm:presLayoutVars>
      </dgm:prSet>
      <dgm:spPr/>
    </dgm:pt>
    <dgm:pt modelId="{B623D787-43A2-4A1D-BC42-6A27091D978E}" type="pres">
      <dgm:prSet presAssocID="{DD91E85F-4803-4BEC-B1B8-6E49690A0DBE}" presName="dummyMaxCanvas" presStyleCnt="0">
        <dgm:presLayoutVars/>
      </dgm:prSet>
      <dgm:spPr/>
    </dgm:pt>
    <dgm:pt modelId="{1C6997F1-2E2C-4CD4-8A2A-633266729AA6}" type="pres">
      <dgm:prSet presAssocID="{DD91E85F-4803-4BEC-B1B8-6E49690A0DBE}" presName="ThreeNodes_1" presStyleLbl="node1" presStyleIdx="0" presStyleCnt="3">
        <dgm:presLayoutVars>
          <dgm:bulletEnabled val="1"/>
        </dgm:presLayoutVars>
      </dgm:prSet>
      <dgm:spPr/>
    </dgm:pt>
    <dgm:pt modelId="{6A4273EA-9F51-427C-9C7D-E4CE44319AD2}" type="pres">
      <dgm:prSet presAssocID="{DD91E85F-4803-4BEC-B1B8-6E49690A0DBE}" presName="ThreeNodes_2" presStyleLbl="node1" presStyleIdx="1" presStyleCnt="3">
        <dgm:presLayoutVars>
          <dgm:bulletEnabled val="1"/>
        </dgm:presLayoutVars>
      </dgm:prSet>
      <dgm:spPr/>
    </dgm:pt>
    <dgm:pt modelId="{4F79DE1F-2DD4-445E-81BD-36E47C47C0E9}" type="pres">
      <dgm:prSet presAssocID="{DD91E85F-4803-4BEC-B1B8-6E49690A0DBE}" presName="ThreeNodes_3" presStyleLbl="node1" presStyleIdx="2" presStyleCnt="3" custScaleX="95219">
        <dgm:presLayoutVars>
          <dgm:bulletEnabled val="1"/>
        </dgm:presLayoutVars>
      </dgm:prSet>
      <dgm:spPr/>
    </dgm:pt>
    <dgm:pt modelId="{41BF5A26-52F5-45FF-8E48-00BBF5C79022}" type="pres">
      <dgm:prSet presAssocID="{DD91E85F-4803-4BEC-B1B8-6E49690A0DBE}" presName="ThreeConn_1-2" presStyleLbl="fgAccFollowNode1" presStyleIdx="0" presStyleCnt="2">
        <dgm:presLayoutVars>
          <dgm:bulletEnabled val="1"/>
        </dgm:presLayoutVars>
      </dgm:prSet>
      <dgm:spPr/>
    </dgm:pt>
    <dgm:pt modelId="{0D5E6DDC-862E-4782-AEAB-C719FD13239C}" type="pres">
      <dgm:prSet presAssocID="{DD91E85F-4803-4BEC-B1B8-6E49690A0DBE}" presName="ThreeConn_2-3" presStyleLbl="fgAccFollowNode1" presStyleIdx="1" presStyleCnt="2">
        <dgm:presLayoutVars>
          <dgm:bulletEnabled val="1"/>
        </dgm:presLayoutVars>
      </dgm:prSet>
      <dgm:spPr/>
    </dgm:pt>
    <dgm:pt modelId="{2E038E1A-0920-41E7-B200-E6DB7E36E218}" type="pres">
      <dgm:prSet presAssocID="{DD91E85F-4803-4BEC-B1B8-6E49690A0DBE}" presName="ThreeNodes_1_text" presStyleLbl="node1" presStyleIdx="2" presStyleCnt="3">
        <dgm:presLayoutVars>
          <dgm:bulletEnabled val="1"/>
        </dgm:presLayoutVars>
      </dgm:prSet>
      <dgm:spPr/>
    </dgm:pt>
    <dgm:pt modelId="{01E49DA2-B6C8-4B04-8A0E-C547707C463E}" type="pres">
      <dgm:prSet presAssocID="{DD91E85F-4803-4BEC-B1B8-6E49690A0DBE}" presName="ThreeNodes_2_text" presStyleLbl="node1" presStyleIdx="2" presStyleCnt="3">
        <dgm:presLayoutVars>
          <dgm:bulletEnabled val="1"/>
        </dgm:presLayoutVars>
      </dgm:prSet>
      <dgm:spPr/>
    </dgm:pt>
    <dgm:pt modelId="{0060A21A-EDBA-436A-9D08-A4E4FECA8FC8}" type="pres">
      <dgm:prSet presAssocID="{DD91E85F-4803-4BEC-B1B8-6E49690A0DB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28DB940-2A50-4FE7-BB62-4BCFE5F21FFF}" srcId="{DD91E85F-4803-4BEC-B1B8-6E49690A0DBE}" destId="{6029302E-3403-47E5-BABB-3D56CBFABC81}" srcOrd="1" destOrd="0" parTransId="{431CAACF-5FB7-4586-9D38-6C07E68784FD}" sibTransId="{839EC92C-6A9F-4FAB-87FD-4DB03160B735}"/>
    <dgm:cxn modelId="{C0B6716C-067E-48BE-AC37-B242CBCBF694}" type="presOf" srcId="{3ED9F5E3-086B-4299-8042-52116CCC383B}" destId="{2E038E1A-0920-41E7-B200-E6DB7E36E218}" srcOrd="1" destOrd="0" presId="urn:microsoft.com/office/officeart/2005/8/layout/vProcess5"/>
    <dgm:cxn modelId="{067E6075-F4BF-403E-B3BD-44F28EF0065A}" type="presOf" srcId="{DD91E85F-4803-4BEC-B1B8-6E49690A0DBE}" destId="{523AAC3F-8EB6-45FF-9DE1-FDE42D7CC8FC}" srcOrd="0" destOrd="0" presId="urn:microsoft.com/office/officeart/2005/8/layout/vProcess5"/>
    <dgm:cxn modelId="{E5909B55-84CA-47FD-B82A-7F8E7BF5246B}" type="presOf" srcId="{6029302E-3403-47E5-BABB-3D56CBFABC81}" destId="{6A4273EA-9F51-427C-9C7D-E4CE44319AD2}" srcOrd="0" destOrd="0" presId="urn:microsoft.com/office/officeart/2005/8/layout/vProcess5"/>
    <dgm:cxn modelId="{EE2C0479-EAA6-423C-A854-2CA9FAF5C411}" type="presOf" srcId="{3ED9F5E3-086B-4299-8042-52116CCC383B}" destId="{1C6997F1-2E2C-4CD4-8A2A-633266729AA6}" srcOrd="0" destOrd="0" presId="urn:microsoft.com/office/officeart/2005/8/layout/vProcess5"/>
    <dgm:cxn modelId="{524B4994-6A38-4B33-B23E-DFD0E7928669}" type="presOf" srcId="{2B55BFEA-BAD8-4BE6-A4A5-87DACF7AD6E7}" destId="{41BF5A26-52F5-45FF-8E48-00BBF5C79022}" srcOrd="0" destOrd="0" presId="urn:microsoft.com/office/officeart/2005/8/layout/vProcess5"/>
    <dgm:cxn modelId="{1AB870A2-3ED8-4B85-BD56-CEBE039D2ACD}" type="presOf" srcId="{2574A93D-D34A-4CD1-802D-968E5F3DC5F2}" destId="{4F79DE1F-2DD4-445E-81BD-36E47C47C0E9}" srcOrd="0" destOrd="0" presId="urn:microsoft.com/office/officeart/2005/8/layout/vProcess5"/>
    <dgm:cxn modelId="{3C39AABB-70C5-4E5D-87C0-7AE52445E0D1}" srcId="{DD91E85F-4803-4BEC-B1B8-6E49690A0DBE}" destId="{2574A93D-D34A-4CD1-802D-968E5F3DC5F2}" srcOrd="2" destOrd="0" parTransId="{1CA73AAD-0B86-40DE-86E2-FDDCD9A2FE35}" sibTransId="{E6789B27-C196-4650-A3CE-17C9574B2E07}"/>
    <dgm:cxn modelId="{A43314C6-F032-4178-813C-22B15D6AF243}" type="presOf" srcId="{6029302E-3403-47E5-BABB-3D56CBFABC81}" destId="{01E49DA2-B6C8-4B04-8A0E-C547707C463E}" srcOrd="1" destOrd="0" presId="urn:microsoft.com/office/officeart/2005/8/layout/vProcess5"/>
    <dgm:cxn modelId="{98EC68EA-D659-408D-8692-E5D7E3C4D1B6}" type="presOf" srcId="{2574A93D-D34A-4CD1-802D-968E5F3DC5F2}" destId="{0060A21A-EDBA-436A-9D08-A4E4FECA8FC8}" srcOrd="1" destOrd="0" presId="urn:microsoft.com/office/officeart/2005/8/layout/vProcess5"/>
    <dgm:cxn modelId="{CA0B86EA-42AD-42A6-9B5E-ECC4B3B408C8}" srcId="{DD91E85F-4803-4BEC-B1B8-6E49690A0DBE}" destId="{3ED9F5E3-086B-4299-8042-52116CCC383B}" srcOrd="0" destOrd="0" parTransId="{725A01FB-9F87-4772-BD53-BFF1208B8C6C}" sibTransId="{2B55BFEA-BAD8-4BE6-A4A5-87DACF7AD6E7}"/>
    <dgm:cxn modelId="{CCBE0AF9-5D6A-4796-A80E-40C680A20F9E}" type="presOf" srcId="{839EC92C-6A9F-4FAB-87FD-4DB03160B735}" destId="{0D5E6DDC-862E-4782-AEAB-C719FD13239C}" srcOrd="0" destOrd="0" presId="urn:microsoft.com/office/officeart/2005/8/layout/vProcess5"/>
    <dgm:cxn modelId="{B12CED9F-11F1-4F33-B065-22AA21D69787}" type="presParOf" srcId="{523AAC3F-8EB6-45FF-9DE1-FDE42D7CC8FC}" destId="{B623D787-43A2-4A1D-BC42-6A27091D978E}" srcOrd="0" destOrd="0" presId="urn:microsoft.com/office/officeart/2005/8/layout/vProcess5"/>
    <dgm:cxn modelId="{8A1BF441-244D-4B4E-91AD-84B0BB64F481}" type="presParOf" srcId="{523AAC3F-8EB6-45FF-9DE1-FDE42D7CC8FC}" destId="{1C6997F1-2E2C-4CD4-8A2A-633266729AA6}" srcOrd="1" destOrd="0" presId="urn:microsoft.com/office/officeart/2005/8/layout/vProcess5"/>
    <dgm:cxn modelId="{B9032D85-16A1-4D8C-97F5-0FDC069AB30B}" type="presParOf" srcId="{523AAC3F-8EB6-45FF-9DE1-FDE42D7CC8FC}" destId="{6A4273EA-9F51-427C-9C7D-E4CE44319AD2}" srcOrd="2" destOrd="0" presId="urn:microsoft.com/office/officeart/2005/8/layout/vProcess5"/>
    <dgm:cxn modelId="{B99361FE-A36A-44BE-8E06-A64A09D12F5E}" type="presParOf" srcId="{523AAC3F-8EB6-45FF-9DE1-FDE42D7CC8FC}" destId="{4F79DE1F-2DD4-445E-81BD-36E47C47C0E9}" srcOrd="3" destOrd="0" presId="urn:microsoft.com/office/officeart/2005/8/layout/vProcess5"/>
    <dgm:cxn modelId="{C03DC592-EA0F-46AF-8E00-AF3994DC9F41}" type="presParOf" srcId="{523AAC3F-8EB6-45FF-9DE1-FDE42D7CC8FC}" destId="{41BF5A26-52F5-45FF-8E48-00BBF5C79022}" srcOrd="4" destOrd="0" presId="urn:microsoft.com/office/officeart/2005/8/layout/vProcess5"/>
    <dgm:cxn modelId="{CA4C06D7-1A51-4BE2-9CAE-31EAF482AA79}" type="presParOf" srcId="{523AAC3F-8EB6-45FF-9DE1-FDE42D7CC8FC}" destId="{0D5E6DDC-862E-4782-AEAB-C719FD13239C}" srcOrd="5" destOrd="0" presId="urn:microsoft.com/office/officeart/2005/8/layout/vProcess5"/>
    <dgm:cxn modelId="{AE97E911-B825-4AAC-ADFC-7BD86734E680}" type="presParOf" srcId="{523AAC3F-8EB6-45FF-9DE1-FDE42D7CC8FC}" destId="{2E038E1A-0920-41E7-B200-E6DB7E36E218}" srcOrd="6" destOrd="0" presId="urn:microsoft.com/office/officeart/2005/8/layout/vProcess5"/>
    <dgm:cxn modelId="{C6BE8F18-DED6-4FB9-805F-40E152E5335E}" type="presParOf" srcId="{523AAC3F-8EB6-45FF-9DE1-FDE42D7CC8FC}" destId="{01E49DA2-B6C8-4B04-8A0E-C547707C463E}" srcOrd="7" destOrd="0" presId="urn:microsoft.com/office/officeart/2005/8/layout/vProcess5"/>
    <dgm:cxn modelId="{D4CB9ED4-35F9-4ABC-BCF6-8F1400956EF9}" type="presParOf" srcId="{523AAC3F-8EB6-45FF-9DE1-FDE42D7CC8FC}" destId="{0060A21A-EDBA-436A-9D08-A4E4FECA8FC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997F1-2E2C-4CD4-8A2A-633266729AA6}">
      <dsp:nvSpPr>
        <dsp:cNvPr id="0" name=""/>
        <dsp:cNvSpPr/>
      </dsp:nvSpPr>
      <dsp:spPr>
        <a:xfrm>
          <a:off x="0" y="0"/>
          <a:ext cx="7386207" cy="1110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Delta hedging is an option strategy that aims to reduce directional risk </a:t>
          </a:r>
          <a:endParaRPr lang="en-US" sz="2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2522" y="32522"/>
        <a:ext cx="6188009" cy="1045346"/>
      </dsp:txXfrm>
    </dsp:sp>
    <dsp:sp modelId="{6A4273EA-9F51-427C-9C7D-E4CE44319AD2}">
      <dsp:nvSpPr>
        <dsp:cNvPr id="0" name=""/>
        <dsp:cNvSpPr/>
      </dsp:nvSpPr>
      <dsp:spPr>
        <a:xfrm>
          <a:off x="651724" y="1295456"/>
          <a:ext cx="7386207" cy="1110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It is widely used before earnings to limit any extreme movements downsides</a:t>
          </a:r>
          <a:endParaRPr lang="en-US" sz="2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84246" y="1327978"/>
        <a:ext cx="5947685" cy="1045346"/>
      </dsp:txXfrm>
    </dsp:sp>
    <dsp:sp modelId="{4F79DE1F-2DD4-445E-81BD-36E47C47C0E9}">
      <dsp:nvSpPr>
        <dsp:cNvPr id="0" name=""/>
        <dsp:cNvSpPr/>
      </dsp:nvSpPr>
      <dsp:spPr>
        <a:xfrm>
          <a:off x="1480015" y="2590912"/>
          <a:ext cx="7033073" cy="1110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goal is to reach a </a:t>
          </a:r>
          <a:r>
            <a:rPr lang="en-US" sz="23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Delta Neutral </a:t>
          </a:r>
          <a:r>
            <a:rPr lang="en-US" sz="23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stage  </a:t>
          </a:r>
          <a:endParaRPr lang="en-US" sz="2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512537" y="2623434"/>
        <a:ext cx="5660216" cy="1045346"/>
      </dsp:txXfrm>
    </dsp:sp>
    <dsp:sp modelId="{41BF5A26-52F5-45FF-8E48-00BBF5C79022}">
      <dsp:nvSpPr>
        <dsp:cNvPr id="0" name=""/>
        <dsp:cNvSpPr/>
      </dsp:nvSpPr>
      <dsp:spPr>
        <a:xfrm>
          <a:off x="6664453" y="842046"/>
          <a:ext cx="721754" cy="721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6826848" y="842046"/>
        <a:ext cx="396964" cy="543120"/>
      </dsp:txXfrm>
    </dsp:sp>
    <dsp:sp modelId="{0D5E6DDC-862E-4782-AEAB-C719FD13239C}">
      <dsp:nvSpPr>
        <dsp:cNvPr id="0" name=""/>
        <dsp:cNvSpPr/>
      </dsp:nvSpPr>
      <dsp:spPr>
        <a:xfrm>
          <a:off x="7316177" y="2130099"/>
          <a:ext cx="721754" cy="721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478572" y="2130099"/>
        <a:ext cx="396964" cy="54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4651a8b7b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gd4651a8b7b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666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2502503" y="3831788"/>
            <a:ext cx="41391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PRESENTED BY: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502501" y="4187146"/>
            <a:ext cx="4139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629841" y="1819102"/>
            <a:ext cx="25248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BearBullTrading.com employees, contractors, shareholders and affiliates, are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NOT an investment advisory service, a registered investment advisor or a broker-dealer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and does not undertake to advise clients on which securities they should buy or sell for themselves. </a:t>
            </a:r>
            <a:endParaRPr sz="1100"/>
          </a:p>
        </p:txBody>
      </p:sp>
      <p:sp>
        <p:nvSpPr>
          <p:cNvPr id="21" name="Google Shape;21;p3"/>
          <p:cNvSpPr txBox="1"/>
          <p:nvPr/>
        </p:nvSpPr>
        <p:spPr>
          <a:xfrm>
            <a:off x="3464338" y="1821070"/>
            <a:ext cx="24156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 content published as part of the Bear Bull Trading Room and its Website constitutes a recommendation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that any particular investment, security, portfolio of securities, transaction or investment strategy is suitable for any specific person.</a:t>
            </a:r>
            <a:endParaRPr sz="1100"/>
          </a:p>
        </p:txBody>
      </p:sp>
      <p:sp>
        <p:nvSpPr>
          <p:cNvPr id="22" name="Google Shape;22;p3"/>
          <p:cNvSpPr txBox="1"/>
          <p:nvPr/>
        </p:nvSpPr>
        <p:spPr>
          <a:xfrm>
            <a:off x="6189561" y="1821340"/>
            <a:ext cx="23391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Raleway"/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further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none of the creators or providers of our Services or their affiliates will advise you personally 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concerning the nature, potential, value or suitability of any particular investment, security, portfolio of securities, transaction, investment strategy or other matter.</a:t>
            </a:r>
            <a:endParaRPr sz="900" b="0" i="0" u="none" strike="noStrike" cap="none">
              <a:solidFill>
                <a:srgbClr val="0C0C0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577430" y="375850"/>
            <a:ext cx="4570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DISCLAIMER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Layout">
  <p:cSld name="Regular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72810" y="145009"/>
            <a:ext cx="85131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2809" y="983411"/>
            <a:ext cx="8513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329960" y="840401"/>
            <a:ext cx="8285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286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6291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q's">
  <p:cSld name="Faq'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79669" y="273844"/>
            <a:ext cx="71358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58" y="174967"/>
            <a:ext cx="803348" cy="80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379936" y="1081088"/>
            <a:ext cx="32916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986169" y="1081088"/>
            <a:ext cx="3529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3948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>
            <a:spLocks noGrp="1"/>
          </p:cNvSpPr>
          <p:nvPr>
            <p:ph type="pic" idx="2"/>
          </p:nvPr>
        </p:nvSpPr>
        <p:spPr>
          <a:xfrm>
            <a:off x="5073649" y="355600"/>
            <a:ext cx="34416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0" y="1187450"/>
            <a:ext cx="39480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73649" y="3581400"/>
            <a:ext cx="3441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i="1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0941"/>
            <a:ext cx="9144000" cy="302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30826"/>
            <a:ext cx="9144000" cy="51126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sz="33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8650" y="4931366"/>
            <a:ext cx="1338361" cy="14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422776" y="4876804"/>
            <a:ext cx="1161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ividend.com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189800" y="1862700"/>
            <a:ext cx="67644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Open Sans"/>
              <a:buNone/>
            </a:pPr>
            <a:r>
              <a:rPr lang="en" sz="4100" dirty="0">
                <a:latin typeface="Open Sans"/>
                <a:ea typeface="Open Sans"/>
                <a:cs typeface="Open Sans"/>
                <a:sym typeface="Open Sans"/>
              </a:rPr>
              <a:t>Using Options as a Hedging Strategy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499D-5273-41FE-8324-C8780BE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Call Collar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3CA1-0E24-41B9-A1F3-B9A87E688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This is strategy where you sell a covered call, and with the proceed, buy OTM puts: Net Credit strategy</a:t>
            </a:r>
          </a:p>
          <a:p>
            <a:r>
              <a:rPr lang="en-US" sz="1400" dirty="0"/>
              <a:t>You are being paid to protect your profits from downside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48DCE5-90D4-4FFD-A9F1-D429CD0BCDC3}"/>
              </a:ext>
            </a:extLst>
          </p:cNvPr>
          <p:cNvCxnSpPr>
            <a:cxnSpLocks/>
          </p:cNvCxnSpPr>
          <p:nvPr/>
        </p:nvCxnSpPr>
        <p:spPr>
          <a:xfrm flipV="1">
            <a:off x="1458899" y="3422881"/>
            <a:ext cx="3982185" cy="21305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5117FA-4B17-41DC-B688-C075491B1D58}"/>
              </a:ext>
            </a:extLst>
          </p:cNvPr>
          <p:cNvCxnSpPr>
            <a:cxnSpLocks/>
          </p:cNvCxnSpPr>
          <p:nvPr/>
        </p:nvCxnSpPr>
        <p:spPr>
          <a:xfrm flipV="1">
            <a:off x="1458899" y="2177378"/>
            <a:ext cx="0" cy="231948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F6816E-B978-4D23-A065-F0674B686032}"/>
              </a:ext>
            </a:extLst>
          </p:cNvPr>
          <p:cNvSpPr txBox="1"/>
          <p:nvPr/>
        </p:nvSpPr>
        <p:spPr>
          <a:xfrm>
            <a:off x="1210755" y="1866127"/>
            <a:ext cx="51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P&amp;L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6549A-BABB-4B28-9478-E24298E810D5}"/>
              </a:ext>
            </a:extLst>
          </p:cNvPr>
          <p:cNvSpPr txBox="1"/>
          <p:nvPr/>
        </p:nvSpPr>
        <p:spPr>
          <a:xfrm>
            <a:off x="5513206" y="3387599"/>
            <a:ext cx="93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C1CF33-807C-4F19-AF0D-7AEA862945AB}"/>
              </a:ext>
            </a:extLst>
          </p:cNvPr>
          <p:cNvCxnSpPr/>
          <p:nvPr/>
        </p:nvCxnSpPr>
        <p:spPr>
          <a:xfrm>
            <a:off x="1477782" y="3998072"/>
            <a:ext cx="9225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CA7685-A4E2-4CD3-904F-3D7735197E92}"/>
              </a:ext>
            </a:extLst>
          </p:cNvPr>
          <p:cNvCxnSpPr>
            <a:cxnSpLocks/>
          </p:cNvCxnSpPr>
          <p:nvPr/>
        </p:nvCxnSpPr>
        <p:spPr>
          <a:xfrm flipV="1">
            <a:off x="2393084" y="2777126"/>
            <a:ext cx="1284514" cy="12209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CB9155-E68A-43F6-B5D5-F03C27EDE94C}"/>
              </a:ext>
            </a:extLst>
          </p:cNvPr>
          <p:cNvCxnSpPr>
            <a:cxnSpLocks/>
          </p:cNvCxnSpPr>
          <p:nvPr/>
        </p:nvCxnSpPr>
        <p:spPr>
          <a:xfrm>
            <a:off x="3670341" y="2784383"/>
            <a:ext cx="1262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6F0A0D-69AE-47F0-BDB7-3F7F528C567F}"/>
              </a:ext>
            </a:extLst>
          </p:cNvPr>
          <p:cNvCxnSpPr/>
          <p:nvPr/>
        </p:nvCxnSpPr>
        <p:spPr>
          <a:xfrm flipV="1">
            <a:off x="3670341" y="2158044"/>
            <a:ext cx="682172" cy="61047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766C78-7114-4028-ABCA-DB8739790591}"/>
              </a:ext>
            </a:extLst>
          </p:cNvPr>
          <p:cNvCxnSpPr/>
          <p:nvPr/>
        </p:nvCxnSpPr>
        <p:spPr>
          <a:xfrm flipV="1">
            <a:off x="1749184" y="3956539"/>
            <a:ext cx="682172" cy="61047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311E89-BEB6-4628-A27F-72FFBACD34D0}"/>
              </a:ext>
            </a:extLst>
          </p:cNvPr>
          <p:cNvCxnSpPr>
            <a:cxnSpLocks/>
          </p:cNvCxnSpPr>
          <p:nvPr/>
        </p:nvCxnSpPr>
        <p:spPr>
          <a:xfrm flipV="1">
            <a:off x="1477203" y="3064351"/>
            <a:ext cx="2041480" cy="16669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940EAC-C11C-4D9B-BDDD-DAB0C27A49B7}"/>
              </a:ext>
            </a:extLst>
          </p:cNvPr>
          <p:cNvCxnSpPr>
            <a:cxnSpLocks/>
          </p:cNvCxnSpPr>
          <p:nvPr/>
        </p:nvCxnSpPr>
        <p:spPr>
          <a:xfrm>
            <a:off x="3518683" y="3060720"/>
            <a:ext cx="915881" cy="113051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A6B59A-A0ED-401D-B4CC-4AE5C997C416}"/>
              </a:ext>
            </a:extLst>
          </p:cNvPr>
          <p:cNvCxnSpPr>
            <a:cxnSpLocks/>
          </p:cNvCxnSpPr>
          <p:nvPr/>
        </p:nvCxnSpPr>
        <p:spPr>
          <a:xfrm flipV="1">
            <a:off x="2381247" y="3594611"/>
            <a:ext cx="2472011" cy="17139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7F11ED-138D-4BAC-B7F9-EC3F4465DA82}"/>
              </a:ext>
            </a:extLst>
          </p:cNvPr>
          <p:cNvCxnSpPr>
            <a:cxnSpLocks/>
          </p:cNvCxnSpPr>
          <p:nvPr/>
        </p:nvCxnSpPr>
        <p:spPr>
          <a:xfrm>
            <a:off x="1484460" y="2515765"/>
            <a:ext cx="915881" cy="113051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7F08F2-9B56-4E76-9EC9-33A3CB27F025}"/>
              </a:ext>
            </a:extLst>
          </p:cNvPr>
          <p:cNvCxnSpPr>
            <a:cxnSpLocks/>
          </p:cNvCxnSpPr>
          <p:nvPr/>
        </p:nvCxnSpPr>
        <p:spPr>
          <a:xfrm>
            <a:off x="6591872" y="2172096"/>
            <a:ext cx="420914" cy="1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BEFFFD-0896-4B2B-A252-76561290337A}"/>
              </a:ext>
            </a:extLst>
          </p:cNvPr>
          <p:cNvCxnSpPr>
            <a:cxnSpLocks/>
          </p:cNvCxnSpPr>
          <p:nvPr/>
        </p:nvCxnSpPr>
        <p:spPr>
          <a:xfrm>
            <a:off x="6591872" y="2432327"/>
            <a:ext cx="420914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818EB5D-A1B9-4D50-B62F-DA3DE251D7FF}"/>
              </a:ext>
            </a:extLst>
          </p:cNvPr>
          <p:cNvCxnSpPr>
            <a:cxnSpLocks/>
          </p:cNvCxnSpPr>
          <p:nvPr/>
        </p:nvCxnSpPr>
        <p:spPr>
          <a:xfrm>
            <a:off x="6591872" y="2707072"/>
            <a:ext cx="4035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B13681-A6E9-422E-9500-C41DFD152DCE}"/>
              </a:ext>
            </a:extLst>
          </p:cNvPr>
          <p:cNvCxnSpPr>
            <a:cxnSpLocks/>
          </p:cNvCxnSpPr>
          <p:nvPr/>
        </p:nvCxnSpPr>
        <p:spPr>
          <a:xfrm>
            <a:off x="6591872" y="2924629"/>
            <a:ext cx="403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10DE2E5-DD26-40BC-9E17-6BFF9B914AC1}"/>
              </a:ext>
            </a:extLst>
          </p:cNvPr>
          <p:cNvSpPr txBox="1"/>
          <p:nvPr/>
        </p:nvSpPr>
        <p:spPr>
          <a:xfrm>
            <a:off x="7037439" y="2005027"/>
            <a:ext cx="116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put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556267-6D17-4921-8E27-33C93EA08E5D}"/>
              </a:ext>
            </a:extLst>
          </p:cNvPr>
          <p:cNvSpPr txBox="1"/>
          <p:nvPr/>
        </p:nvSpPr>
        <p:spPr>
          <a:xfrm>
            <a:off x="7017705" y="2270541"/>
            <a:ext cx="118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call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B54855-55E9-4C67-820A-94E25B2EDD1D}"/>
              </a:ext>
            </a:extLst>
          </p:cNvPr>
          <p:cNvSpPr txBox="1"/>
          <p:nvPr/>
        </p:nvSpPr>
        <p:spPr>
          <a:xfrm>
            <a:off x="6997971" y="2536055"/>
            <a:ext cx="118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Stock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FBF07C-DDDC-432F-8449-D4245A4D6447}"/>
              </a:ext>
            </a:extLst>
          </p:cNvPr>
          <p:cNvSpPr txBox="1"/>
          <p:nvPr/>
        </p:nvSpPr>
        <p:spPr>
          <a:xfrm>
            <a:off x="6995392" y="2777997"/>
            <a:ext cx="1700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 call collar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EB1FE5A-118B-4C87-8B90-65DF871DE89F}"/>
              </a:ext>
            </a:extLst>
          </p:cNvPr>
          <p:cNvSpPr/>
          <p:nvPr/>
        </p:nvSpPr>
        <p:spPr>
          <a:xfrm>
            <a:off x="6452174" y="1886994"/>
            <a:ext cx="2317096" cy="129812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9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FAFF-6EBF-4E07-BFF9-1CA09A66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Call: Ex Dividend Hedge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F022-8F2B-46DF-B320-A324A631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As an owner of a stock that pays dividend, you are entitled to the payment, up until the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ex-dividend date</a:t>
            </a:r>
            <a:r>
              <a:rPr lang="en-US" sz="1400" dirty="0"/>
              <a:t>! </a:t>
            </a:r>
          </a:p>
          <a:p>
            <a:r>
              <a:rPr lang="en-US" sz="1400" dirty="0"/>
              <a:t>Ex-dividend is when a stock trades without the value of the next dividend</a:t>
            </a:r>
          </a:p>
          <a:p>
            <a:r>
              <a:rPr lang="en-US" sz="1400" dirty="0"/>
              <a:t>As an example: Below is the Apple’s dividend schedule </a:t>
            </a:r>
          </a:p>
          <a:p>
            <a:endParaRPr lang="en-US" sz="1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3D47D5-0367-44CC-B918-F43A4A66A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3018"/>
              </p:ext>
            </p:extLst>
          </p:nvPr>
        </p:nvGraphicFramePr>
        <p:xfrm>
          <a:off x="343801" y="2186438"/>
          <a:ext cx="4220942" cy="1018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285">
                  <a:extLst>
                    <a:ext uri="{9D8B030D-6E8A-4147-A177-3AD203B41FA5}">
                      <a16:colId xmlns:a16="http://schemas.microsoft.com/office/drawing/2014/main" val="1955886914"/>
                    </a:ext>
                  </a:extLst>
                </a:gridCol>
                <a:gridCol w="1025590">
                  <a:extLst>
                    <a:ext uri="{9D8B030D-6E8A-4147-A177-3AD203B41FA5}">
                      <a16:colId xmlns:a16="http://schemas.microsoft.com/office/drawing/2014/main" val="3398461887"/>
                    </a:ext>
                  </a:extLst>
                </a:gridCol>
                <a:gridCol w="1721067">
                  <a:extLst>
                    <a:ext uri="{9D8B030D-6E8A-4147-A177-3AD203B41FA5}">
                      <a16:colId xmlns:a16="http://schemas.microsoft.com/office/drawing/2014/main" val="3598073398"/>
                    </a:ext>
                  </a:extLst>
                </a:gridCol>
              </a:tblGrid>
              <a:tr h="588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Ex-dividend date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 Date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58913"/>
                  </a:ext>
                </a:extLst>
              </a:tr>
              <a:tr h="213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May 07/2021</a:t>
                      </a:r>
                      <a:endParaRPr 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$0.22</a:t>
                      </a:r>
                      <a:endParaRPr 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May 13/2021</a:t>
                      </a:r>
                      <a:endParaRPr 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7976541"/>
                  </a:ext>
                </a:extLst>
              </a:tr>
              <a:tr h="213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 05/2021</a:t>
                      </a:r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$0.20</a:t>
                      </a:r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 11/2021</a:t>
                      </a:r>
                      <a:endParaRPr 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84171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90BECC8D-3794-4589-AB69-58F74DF0EAE6}"/>
              </a:ext>
            </a:extLst>
          </p:cNvPr>
          <p:cNvSpPr/>
          <p:nvPr/>
        </p:nvSpPr>
        <p:spPr>
          <a:xfrm>
            <a:off x="4713735" y="2649082"/>
            <a:ext cx="420914" cy="362857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994900-1E70-4BA8-92D4-E37BC023640D}"/>
              </a:ext>
            </a:extLst>
          </p:cNvPr>
          <p:cNvCxnSpPr>
            <a:cxnSpLocks/>
          </p:cNvCxnSpPr>
          <p:nvPr/>
        </p:nvCxnSpPr>
        <p:spPr>
          <a:xfrm>
            <a:off x="5370732" y="2649082"/>
            <a:ext cx="28375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5B01A7-4CBF-41EC-A838-7CD9E285E8B2}"/>
              </a:ext>
            </a:extLst>
          </p:cNvPr>
          <p:cNvCxnSpPr/>
          <p:nvPr/>
        </p:nvCxnSpPr>
        <p:spPr>
          <a:xfrm>
            <a:off x="5631989" y="2525829"/>
            <a:ext cx="0" cy="2828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7ACFAB-186A-4980-BC57-A5835400B13F}"/>
              </a:ext>
            </a:extLst>
          </p:cNvPr>
          <p:cNvCxnSpPr/>
          <p:nvPr/>
        </p:nvCxnSpPr>
        <p:spPr>
          <a:xfrm>
            <a:off x="7678491" y="2507692"/>
            <a:ext cx="0" cy="2828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9A758E-C0CC-43D9-BAB5-0852C4773E9B}"/>
              </a:ext>
            </a:extLst>
          </p:cNvPr>
          <p:cNvSpPr txBox="1"/>
          <p:nvPr/>
        </p:nvSpPr>
        <p:spPr>
          <a:xfrm>
            <a:off x="5283641" y="276960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7th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E29763-201B-456F-B612-DA0D5F465A35}"/>
              </a:ext>
            </a:extLst>
          </p:cNvPr>
          <p:cNvSpPr txBox="1"/>
          <p:nvPr/>
        </p:nvSpPr>
        <p:spPr>
          <a:xfrm>
            <a:off x="7351932" y="276960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13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10EF2127-4B35-4219-8C86-8B5DF1D4D0DC}"/>
              </a:ext>
            </a:extLst>
          </p:cNvPr>
          <p:cNvSpPr/>
          <p:nvPr/>
        </p:nvSpPr>
        <p:spPr>
          <a:xfrm rot="5400000">
            <a:off x="6535493" y="1324659"/>
            <a:ext cx="239490" cy="2046499"/>
          </a:xfrm>
          <a:prstGeom prst="leftBrace">
            <a:avLst>
              <a:gd name="adj1" fmla="val 181506"/>
              <a:gd name="adj2" fmla="val 512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FF6C1-9BC5-472E-BB78-4AD2F37F2FC4}"/>
              </a:ext>
            </a:extLst>
          </p:cNvPr>
          <p:cNvSpPr txBox="1"/>
          <p:nvPr/>
        </p:nvSpPr>
        <p:spPr>
          <a:xfrm>
            <a:off x="5034212" y="3276681"/>
            <a:ext cx="358074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dividend will be paid to owners after May 7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therefore the stock price adjusts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C616E5-C392-47EC-AF6B-94308F3753BE}"/>
              </a:ext>
            </a:extLst>
          </p:cNvPr>
          <p:cNvSpPr txBox="1"/>
          <p:nvPr/>
        </p:nvSpPr>
        <p:spPr>
          <a:xfrm>
            <a:off x="594584" y="3284787"/>
            <a:ext cx="411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 dividend could go up or down, but holds often specifically on high yield tickers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7432E7-6A33-480F-B0F7-B721BADCA22E}"/>
              </a:ext>
            </a:extLst>
          </p:cNvPr>
          <p:cNvSpPr txBox="1"/>
          <p:nvPr/>
        </p:nvSpPr>
        <p:spPr>
          <a:xfrm>
            <a:off x="634086" y="3791228"/>
            <a:ext cx="413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prices do not readjust ex dividend, as they are already priced in the dividend impact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BD147D-377D-4330-9574-3F256823336A}"/>
              </a:ext>
            </a:extLst>
          </p:cNvPr>
          <p:cNvSpPr txBox="1"/>
          <p:nvPr/>
        </p:nvSpPr>
        <p:spPr>
          <a:xfrm>
            <a:off x="634088" y="4323460"/>
            <a:ext cx="407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get to collect the premium while the stock adjust to the ex-dividend price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0674D7F-5435-4700-A311-5B34320A7B82}"/>
              </a:ext>
            </a:extLst>
          </p:cNvPr>
          <p:cNvSpPr/>
          <p:nvPr/>
        </p:nvSpPr>
        <p:spPr>
          <a:xfrm>
            <a:off x="343801" y="3385308"/>
            <a:ext cx="147858" cy="157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0ED29CE-D416-4246-AF92-4CF02ED2F850}"/>
              </a:ext>
            </a:extLst>
          </p:cNvPr>
          <p:cNvSpPr/>
          <p:nvPr/>
        </p:nvSpPr>
        <p:spPr>
          <a:xfrm>
            <a:off x="343801" y="3900972"/>
            <a:ext cx="147858" cy="157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DE45AAF-5F79-4576-8579-29872CFFCB4C}"/>
              </a:ext>
            </a:extLst>
          </p:cNvPr>
          <p:cNvSpPr/>
          <p:nvPr/>
        </p:nvSpPr>
        <p:spPr>
          <a:xfrm>
            <a:off x="339615" y="4423219"/>
            <a:ext cx="147858" cy="157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98BEC-7088-40E5-BD9E-92B6C724F74D}"/>
              </a:ext>
            </a:extLst>
          </p:cNvPr>
          <p:cNvSpPr txBox="1"/>
          <p:nvPr/>
        </p:nvSpPr>
        <p:spPr>
          <a:xfrm>
            <a:off x="5034213" y="3951082"/>
            <a:ext cx="358073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strategy is often called dividend protection strategy  </a:t>
            </a:r>
          </a:p>
        </p:txBody>
      </p:sp>
    </p:spTree>
    <p:extLst>
      <p:ext uri="{BB962C8B-B14F-4D97-AF65-F5344CB8AC3E}">
        <p14:creationId xmlns:p14="http://schemas.microsoft.com/office/powerpoint/2010/main" val="183425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1ED6-38BA-4E0E-AF76-879369B3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Call: Ex-Dividend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A2B39-AC13-4EBD-92C4-C809CFE0F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My favorite website to get real, trustworthy data is Dividend.com   (</a:t>
            </a:r>
            <a:r>
              <a:rPr lang="en-US" sz="1400" dirty="0">
                <a:hlinkClick r:id="rId2"/>
              </a:rPr>
              <a:t>https://www.dividend.com/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dirty="0"/>
              <a:t>You can see when was the ex-dividend date and when is the next dividend declared.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AB670-3389-4265-A33D-20B2128FF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06" y="2104465"/>
            <a:ext cx="6211588" cy="23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451C-1886-43E3-BC0E-9274FBC2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AD860-AB0F-48BC-AE21-EB554B507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These are what I call insurance trade, to protect your already big gains </a:t>
            </a:r>
          </a:p>
          <a:p>
            <a:r>
              <a:rPr lang="en-US" sz="1400" dirty="0"/>
              <a:t>Imagine you have bought 1,000 shares of $QQQ when it was $100</a:t>
            </a:r>
          </a:p>
          <a:p>
            <a:r>
              <a:rPr lang="en-US" sz="1400" dirty="0"/>
              <a:t>It has had a huge run in a short amount of time, and it is now trading at $335</a:t>
            </a:r>
          </a:p>
          <a:p>
            <a:r>
              <a:rPr lang="en-US" sz="1400" dirty="0"/>
              <a:t>Unrealized profits are  </a:t>
            </a:r>
            <a:r>
              <a:rPr lang="en-US" sz="1400" b="1" dirty="0">
                <a:solidFill>
                  <a:srgbClr val="00B050"/>
                </a:solidFill>
              </a:rPr>
              <a:t>$235,000!</a:t>
            </a:r>
            <a:r>
              <a:rPr lang="en-US" sz="1400" dirty="0"/>
              <a:t> Good sum of cash!</a:t>
            </a:r>
          </a:p>
          <a:p>
            <a:r>
              <a:rPr lang="en-US" sz="1400" dirty="0"/>
              <a:t>You do not want to sell yet, because you want to participate in the upside </a:t>
            </a:r>
          </a:p>
          <a:p>
            <a:r>
              <a:rPr lang="en-US" sz="1400" dirty="0"/>
              <a:t>How can you protect it? </a:t>
            </a:r>
          </a:p>
          <a:p>
            <a:r>
              <a:rPr lang="en-US" sz="1400" dirty="0"/>
              <a:t>By buying puts! You buy ATM puts for $10.50 expiry in 60 days. </a:t>
            </a:r>
          </a:p>
          <a:p>
            <a:r>
              <a:rPr lang="en-US" sz="1400" dirty="0"/>
              <a:t>You do not want to overpay for this insurance, so knowing how to calculate your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effective sale price</a:t>
            </a:r>
            <a:r>
              <a:rPr lang="en-US" sz="1400" dirty="0"/>
              <a:t> return is the key! </a:t>
            </a:r>
          </a:p>
        </p:txBody>
      </p:sp>
    </p:spTree>
    <p:extLst>
      <p:ext uri="{BB962C8B-B14F-4D97-AF65-F5344CB8AC3E}">
        <p14:creationId xmlns:p14="http://schemas.microsoft.com/office/powerpoint/2010/main" val="252570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17BF-AE6A-4DA5-8192-42A02058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Puts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A13516-7554-44F4-96CF-415F776262D3}"/>
              </a:ext>
            </a:extLst>
          </p:cNvPr>
          <p:cNvCxnSpPr>
            <a:cxnSpLocks/>
          </p:cNvCxnSpPr>
          <p:nvPr/>
        </p:nvCxnSpPr>
        <p:spPr>
          <a:xfrm>
            <a:off x="782561" y="3112694"/>
            <a:ext cx="253494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33C402-307B-4A1B-8E3F-FA80DFC990B3}"/>
              </a:ext>
            </a:extLst>
          </p:cNvPr>
          <p:cNvCxnSpPr>
            <a:cxnSpLocks/>
          </p:cNvCxnSpPr>
          <p:nvPr/>
        </p:nvCxnSpPr>
        <p:spPr>
          <a:xfrm flipV="1">
            <a:off x="782561" y="1103379"/>
            <a:ext cx="0" cy="20231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AFEA2A6-A127-4910-9EB5-B689C3C08D24}"/>
              </a:ext>
            </a:extLst>
          </p:cNvPr>
          <p:cNvSpPr/>
          <p:nvPr/>
        </p:nvSpPr>
        <p:spPr>
          <a:xfrm>
            <a:off x="1007486" y="1345839"/>
            <a:ext cx="1918839" cy="1267682"/>
          </a:xfrm>
          <a:custGeom>
            <a:avLst/>
            <a:gdLst>
              <a:gd name="connsiteX0" fmla="*/ 0 w 1842655"/>
              <a:gd name="connsiteY0" fmla="*/ 1087582 h 1087582"/>
              <a:gd name="connsiteX1" fmla="*/ 381000 w 1842655"/>
              <a:gd name="connsiteY1" fmla="*/ 865909 h 1087582"/>
              <a:gd name="connsiteX2" fmla="*/ 526473 w 1842655"/>
              <a:gd name="connsiteY2" fmla="*/ 997528 h 1087582"/>
              <a:gd name="connsiteX3" fmla="*/ 658091 w 1842655"/>
              <a:gd name="connsiteY3" fmla="*/ 838200 h 1087582"/>
              <a:gd name="connsiteX4" fmla="*/ 845128 w 1842655"/>
              <a:gd name="connsiteY4" fmla="*/ 1011382 h 1087582"/>
              <a:gd name="connsiteX5" fmla="*/ 997528 w 1842655"/>
              <a:gd name="connsiteY5" fmla="*/ 734291 h 1087582"/>
              <a:gd name="connsiteX6" fmla="*/ 1052946 w 1842655"/>
              <a:gd name="connsiteY6" fmla="*/ 803564 h 1087582"/>
              <a:gd name="connsiteX7" fmla="*/ 1149928 w 1842655"/>
              <a:gd name="connsiteY7" fmla="*/ 574964 h 1087582"/>
              <a:gd name="connsiteX8" fmla="*/ 1246909 w 1842655"/>
              <a:gd name="connsiteY8" fmla="*/ 484909 h 1087582"/>
              <a:gd name="connsiteX9" fmla="*/ 1371600 w 1842655"/>
              <a:gd name="connsiteY9" fmla="*/ 526473 h 1087582"/>
              <a:gd name="connsiteX10" fmla="*/ 1440873 w 1842655"/>
              <a:gd name="connsiteY10" fmla="*/ 471055 h 1087582"/>
              <a:gd name="connsiteX11" fmla="*/ 1510146 w 1842655"/>
              <a:gd name="connsiteY11" fmla="*/ 353291 h 1087582"/>
              <a:gd name="connsiteX12" fmla="*/ 1648691 w 1842655"/>
              <a:gd name="connsiteY12" fmla="*/ 124691 h 1087582"/>
              <a:gd name="connsiteX13" fmla="*/ 1842655 w 1842655"/>
              <a:gd name="connsiteY13" fmla="*/ 0 h 1087582"/>
              <a:gd name="connsiteX14" fmla="*/ 1842655 w 1842655"/>
              <a:gd name="connsiteY14" fmla="*/ 0 h 108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2655" h="1087582">
                <a:moveTo>
                  <a:pt x="0" y="1087582"/>
                </a:moveTo>
                <a:cubicBezTo>
                  <a:pt x="146627" y="984250"/>
                  <a:pt x="293255" y="880918"/>
                  <a:pt x="381000" y="865909"/>
                </a:cubicBezTo>
                <a:cubicBezTo>
                  <a:pt x="468745" y="850900"/>
                  <a:pt x="480291" y="1002146"/>
                  <a:pt x="526473" y="997528"/>
                </a:cubicBezTo>
                <a:cubicBezTo>
                  <a:pt x="572655" y="992910"/>
                  <a:pt x="604982" y="835891"/>
                  <a:pt x="658091" y="838200"/>
                </a:cubicBezTo>
                <a:cubicBezTo>
                  <a:pt x="711200" y="840509"/>
                  <a:pt x="788555" y="1028700"/>
                  <a:pt x="845128" y="1011382"/>
                </a:cubicBezTo>
                <a:cubicBezTo>
                  <a:pt x="901701" y="994064"/>
                  <a:pt x="962892" y="768927"/>
                  <a:pt x="997528" y="734291"/>
                </a:cubicBezTo>
                <a:cubicBezTo>
                  <a:pt x="1032164" y="699655"/>
                  <a:pt x="1027546" y="830118"/>
                  <a:pt x="1052946" y="803564"/>
                </a:cubicBezTo>
                <a:cubicBezTo>
                  <a:pt x="1078346" y="777010"/>
                  <a:pt x="1117601" y="628073"/>
                  <a:pt x="1149928" y="574964"/>
                </a:cubicBezTo>
                <a:cubicBezTo>
                  <a:pt x="1182255" y="521855"/>
                  <a:pt x="1209964" y="492991"/>
                  <a:pt x="1246909" y="484909"/>
                </a:cubicBezTo>
                <a:cubicBezTo>
                  <a:pt x="1283854" y="476827"/>
                  <a:pt x="1339273" y="528782"/>
                  <a:pt x="1371600" y="526473"/>
                </a:cubicBezTo>
                <a:cubicBezTo>
                  <a:pt x="1403927" y="524164"/>
                  <a:pt x="1417782" y="499919"/>
                  <a:pt x="1440873" y="471055"/>
                </a:cubicBezTo>
                <a:cubicBezTo>
                  <a:pt x="1463964" y="442191"/>
                  <a:pt x="1475510" y="411018"/>
                  <a:pt x="1510146" y="353291"/>
                </a:cubicBezTo>
                <a:cubicBezTo>
                  <a:pt x="1544782" y="295564"/>
                  <a:pt x="1593273" y="183573"/>
                  <a:pt x="1648691" y="124691"/>
                </a:cubicBezTo>
                <a:cubicBezTo>
                  <a:pt x="1704109" y="65809"/>
                  <a:pt x="1842655" y="0"/>
                  <a:pt x="1842655" y="0"/>
                </a:cubicBezTo>
                <a:lnTo>
                  <a:pt x="18426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810EEE-6A28-45C9-9255-321EAA5DBB29}"/>
              </a:ext>
            </a:extLst>
          </p:cNvPr>
          <p:cNvCxnSpPr>
            <a:cxnSpLocks/>
          </p:cNvCxnSpPr>
          <p:nvPr/>
        </p:nvCxnSpPr>
        <p:spPr>
          <a:xfrm flipH="1">
            <a:off x="782561" y="2384921"/>
            <a:ext cx="51587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80837C-B0BF-47D1-844A-D2F94A38DDB2}"/>
              </a:ext>
            </a:extLst>
          </p:cNvPr>
          <p:cNvCxnSpPr>
            <a:cxnSpLocks/>
          </p:cNvCxnSpPr>
          <p:nvPr/>
        </p:nvCxnSpPr>
        <p:spPr>
          <a:xfrm flipH="1" flipV="1">
            <a:off x="843113" y="1338912"/>
            <a:ext cx="20025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17C286-BACB-4CC5-9D76-CF0255ED7ABA}"/>
              </a:ext>
            </a:extLst>
          </p:cNvPr>
          <p:cNvSpPr txBox="1"/>
          <p:nvPr/>
        </p:nvSpPr>
        <p:spPr>
          <a:xfrm>
            <a:off x="231400" y="2240851"/>
            <a:ext cx="61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3E542-7E59-43D5-A290-838EDBCCD3E0}"/>
              </a:ext>
            </a:extLst>
          </p:cNvPr>
          <p:cNvSpPr txBox="1"/>
          <p:nvPr/>
        </p:nvSpPr>
        <p:spPr>
          <a:xfrm>
            <a:off x="90210" y="1273688"/>
            <a:ext cx="69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14CD9-3C35-4010-9794-68157734A207}"/>
              </a:ext>
            </a:extLst>
          </p:cNvPr>
          <p:cNvSpPr txBox="1"/>
          <p:nvPr/>
        </p:nvSpPr>
        <p:spPr>
          <a:xfrm>
            <a:off x="2899430" y="3144429"/>
            <a:ext cx="61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94733-4EAD-496D-8B6D-A6039BB17CD5}"/>
              </a:ext>
            </a:extLst>
          </p:cNvPr>
          <p:cNvSpPr txBox="1"/>
          <p:nvPr/>
        </p:nvSpPr>
        <p:spPr>
          <a:xfrm>
            <a:off x="391773" y="832857"/>
            <a:ext cx="61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B0ED816-24E1-47A1-9994-CE3DA4D6AF98}"/>
              </a:ext>
            </a:extLst>
          </p:cNvPr>
          <p:cNvSpPr/>
          <p:nvPr/>
        </p:nvSpPr>
        <p:spPr>
          <a:xfrm>
            <a:off x="856194" y="1441398"/>
            <a:ext cx="290259" cy="886683"/>
          </a:xfrm>
          <a:prstGeom prst="rightBrace">
            <a:avLst>
              <a:gd name="adj1" fmla="val 72771"/>
              <a:gd name="adj2" fmla="val 476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66E319-2AAB-4E0C-98C8-60938093FC43}"/>
              </a:ext>
            </a:extLst>
          </p:cNvPr>
          <p:cNvCxnSpPr>
            <a:cxnSpLocks/>
          </p:cNvCxnSpPr>
          <p:nvPr/>
        </p:nvCxnSpPr>
        <p:spPr>
          <a:xfrm>
            <a:off x="1070464" y="1713527"/>
            <a:ext cx="227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9F1185-0B1D-495C-957F-B4C98074AE02}"/>
              </a:ext>
            </a:extLst>
          </p:cNvPr>
          <p:cNvSpPr txBox="1"/>
          <p:nvPr/>
        </p:nvSpPr>
        <p:spPr>
          <a:xfrm>
            <a:off x="1337477" y="1461736"/>
            <a:ext cx="1166599" cy="523220"/>
          </a:xfrm>
          <a:prstGeom prst="rect">
            <a:avLst/>
          </a:prstGeom>
          <a:solidFill>
            <a:schemeClr val="tx2">
              <a:alpha val="36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$235*1000 =</a:t>
            </a:r>
            <a:r>
              <a:rPr lang="en-US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$235,000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F93C77-A46F-4007-80FC-9478CA0CAD39}"/>
              </a:ext>
            </a:extLst>
          </p:cNvPr>
          <p:cNvCxnSpPr>
            <a:cxnSpLocks/>
          </p:cNvCxnSpPr>
          <p:nvPr/>
        </p:nvCxnSpPr>
        <p:spPr>
          <a:xfrm>
            <a:off x="5292217" y="3133476"/>
            <a:ext cx="253494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B8B344-C79E-4697-9E45-B3169A168133}"/>
              </a:ext>
            </a:extLst>
          </p:cNvPr>
          <p:cNvCxnSpPr>
            <a:cxnSpLocks/>
          </p:cNvCxnSpPr>
          <p:nvPr/>
        </p:nvCxnSpPr>
        <p:spPr>
          <a:xfrm flipV="1">
            <a:off x="5292217" y="1124161"/>
            <a:ext cx="0" cy="20231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969363-3DD0-44FA-8DC7-178D55C9295F}"/>
              </a:ext>
            </a:extLst>
          </p:cNvPr>
          <p:cNvSpPr txBox="1"/>
          <p:nvPr/>
        </p:nvSpPr>
        <p:spPr>
          <a:xfrm>
            <a:off x="7575964" y="3143898"/>
            <a:ext cx="61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13C12F-39B8-4020-87DB-D2525EE71A26}"/>
              </a:ext>
            </a:extLst>
          </p:cNvPr>
          <p:cNvSpPr txBox="1"/>
          <p:nvPr/>
        </p:nvSpPr>
        <p:spPr>
          <a:xfrm>
            <a:off x="4894514" y="860565"/>
            <a:ext cx="61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0BCBF9-877D-4736-A547-FCFBA56D0476}"/>
              </a:ext>
            </a:extLst>
          </p:cNvPr>
          <p:cNvSpPr/>
          <p:nvPr/>
        </p:nvSpPr>
        <p:spPr>
          <a:xfrm>
            <a:off x="5586428" y="1428964"/>
            <a:ext cx="1918839" cy="1267682"/>
          </a:xfrm>
          <a:custGeom>
            <a:avLst/>
            <a:gdLst>
              <a:gd name="connsiteX0" fmla="*/ 0 w 1842655"/>
              <a:gd name="connsiteY0" fmla="*/ 1087582 h 1087582"/>
              <a:gd name="connsiteX1" fmla="*/ 381000 w 1842655"/>
              <a:gd name="connsiteY1" fmla="*/ 865909 h 1087582"/>
              <a:gd name="connsiteX2" fmla="*/ 526473 w 1842655"/>
              <a:gd name="connsiteY2" fmla="*/ 997528 h 1087582"/>
              <a:gd name="connsiteX3" fmla="*/ 658091 w 1842655"/>
              <a:gd name="connsiteY3" fmla="*/ 838200 h 1087582"/>
              <a:gd name="connsiteX4" fmla="*/ 845128 w 1842655"/>
              <a:gd name="connsiteY4" fmla="*/ 1011382 h 1087582"/>
              <a:gd name="connsiteX5" fmla="*/ 997528 w 1842655"/>
              <a:gd name="connsiteY5" fmla="*/ 734291 h 1087582"/>
              <a:gd name="connsiteX6" fmla="*/ 1052946 w 1842655"/>
              <a:gd name="connsiteY6" fmla="*/ 803564 h 1087582"/>
              <a:gd name="connsiteX7" fmla="*/ 1149928 w 1842655"/>
              <a:gd name="connsiteY7" fmla="*/ 574964 h 1087582"/>
              <a:gd name="connsiteX8" fmla="*/ 1246909 w 1842655"/>
              <a:gd name="connsiteY8" fmla="*/ 484909 h 1087582"/>
              <a:gd name="connsiteX9" fmla="*/ 1371600 w 1842655"/>
              <a:gd name="connsiteY9" fmla="*/ 526473 h 1087582"/>
              <a:gd name="connsiteX10" fmla="*/ 1440873 w 1842655"/>
              <a:gd name="connsiteY10" fmla="*/ 471055 h 1087582"/>
              <a:gd name="connsiteX11" fmla="*/ 1510146 w 1842655"/>
              <a:gd name="connsiteY11" fmla="*/ 353291 h 1087582"/>
              <a:gd name="connsiteX12" fmla="*/ 1648691 w 1842655"/>
              <a:gd name="connsiteY12" fmla="*/ 124691 h 1087582"/>
              <a:gd name="connsiteX13" fmla="*/ 1842655 w 1842655"/>
              <a:gd name="connsiteY13" fmla="*/ 0 h 1087582"/>
              <a:gd name="connsiteX14" fmla="*/ 1842655 w 1842655"/>
              <a:gd name="connsiteY14" fmla="*/ 0 h 108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2655" h="1087582">
                <a:moveTo>
                  <a:pt x="0" y="1087582"/>
                </a:moveTo>
                <a:cubicBezTo>
                  <a:pt x="146627" y="984250"/>
                  <a:pt x="293255" y="880918"/>
                  <a:pt x="381000" y="865909"/>
                </a:cubicBezTo>
                <a:cubicBezTo>
                  <a:pt x="468745" y="850900"/>
                  <a:pt x="480291" y="1002146"/>
                  <a:pt x="526473" y="997528"/>
                </a:cubicBezTo>
                <a:cubicBezTo>
                  <a:pt x="572655" y="992910"/>
                  <a:pt x="604982" y="835891"/>
                  <a:pt x="658091" y="838200"/>
                </a:cubicBezTo>
                <a:cubicBezTo>
                  <a:pt x="711200" y="840509"/>
                  <a:pt x="788555" y="1028700"/>
                  <a:pt x="845128" y="1011382"/>
                </a:cubicBezTo>
                <a:cubicBezTo>
                  <a:pt x="901701" y="994064"/>
                  <a:pt x="962892" y="768927"/>
                  <a:pt x="997528" y="734291"/>
                </a:cubicBezTo>
                <a:cubicBezTo>
                  <a:pt x="1032164" y="699655"/>
                  <a:pt x="1027546" y="830118"/>
                  <a:pt x="1052946" y="803564"/>
                </a:cubicBezTo>
                <a:cubicBezTo>
                  <a:pt x="1078346" y="777010"/>
                  <a:pt x="1117601" y="628073"/>
                  <a:pt x="1149928" y="574964"/>
                </a:cubicBezTo>
                <a:cubicBezTo>
                  <a:pt x="1182255" y="521855"/>
                  <a:pt x="1209964" y="492991"/>
                  <a:pt x="1246909" y="484909"/>
                </a:cubicBezTo>
                <a:cubicBezTo>
                  <a:pt x="1283854" y="476827"/>
                  <a:pt x="1339273" y="528782"/>
                  <a:pt x="1371600" y="526473"/>
                </a:cubicBezTo>
                <a:cubicBezTo>
                  <a:pt x="1403927" y="524164"/>
                  <a:pt x="1417782" y="499919"/>
                  <a:pt x="1440873" y="471055"/>
                </a:cubicBezTo>
                <a:cubicBezTo>
                  <a:pt x="1463964" y="442191"/>
                  <a:pt x="1475510" y="411018"/>
                  <a:pt x="1510146" y="353291"/>
                </a:cubicBezTo>
                <a:cubicBezTo>
                  <a:pt x="1544782" y="295564"/>
                  <a:pt x="1593273" y="183573"/>
                  <a:pt x="1648691" y="124691"/>
                </a:cubicBezTo>
                <a:cubicBezTo>
                  <a:pt x="1704109" y="65809"/>
                  <a:pt x="1842655" y="0"/>
                  <a:pt x="1842655" y="0"/>
                </a:cubicBezTo>
                <a:lnTo>
                  <a:pt x="18426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EBCA222-7335-4E8C-9D9C-79F8B0585198}"/>
              </a:ext>
            </a:extLst>
          </p:cNvPr>
          <p:cNvSpPr/>
          <p:nvPr/>
        </p:nvSpPr>
        <p:spPr>
          <a:xfrm>
            <a:off x="3220535" y="1797140"/>
            <a:ext cx="1213060" cy="635647"/>
          </a:xfrm>
          <a:prstGeom prst="rightArrow">
            <a:avLst>
              <a:gd name="adj1" fmla="val 41281"/>
              <a:gd name="adj2" fmla="val 848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270A4-1A6F-4E88-851F-DA0C02CC9C3A}"/>
              </a:ext>
            </a:extLst>
          </p:cNvPr>
          <p:cNvSpPr txBox="1"/>
          <p:nvPr/>
        </p:nvSpPr>
        <p:spPr>
          <a:xfrm>
            <a:off x="4699909" y="2469451"/>
            <a:ext cx="61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46C215-2938-4A2C-BC0A-CD9D755A7864}"/>
              </a:ext>
            </a:extLst>
          </p:cNvPr>
          <p:cNvSpPr txBox="1"/>
          <p:nvPr/>
        </p:nvSpPr>
        <p:spPr>
          <a:xfrm>
            <a:off x="4630821" y="1273688"/>
            <a:ext cx="69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$335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402AED-44FC-4134-9E59-6A55718F78C5}"/>
              </a:ext>
            </a:extLst>
          </p:cNvPr>
          <p:cNvSpPr/>
          <p:nvPr/>
        </p:nvSpPr>
        <p:spPr>
          <a:xfrm>
            <a:off x="7277540" y="1287511"/>
            <a:ext cx="398187" cy="3077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2367E-DC0E-4413-BFDD-26F8A26D1142}"/>
              </a:ext>
            </a:extLst>
          </p:cNvPr>
          <p:cNvSpPr txBox="1"/>
          <p:nvPr/>
        </p:nvSpPr>
        <p:spPr>
          <a:xfrm>
            <a:off x="7740097" y="1047823"/>
            <a:ext cx="1171990" cy="738664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 ATM Puts, for $10.50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E7B7BA-1BF7-49BC-9665-EB14204A8596}"/>
              </a:ext>
            </a:extLst>
          </p:cNvPr>
          <p:cNvCxnSpPr>
            <a:cxnSpLocks/>
          </p:cNvCxnSpPr>
          <p:nvPr/>
        </p:nvCxnSpPr>
        <p:spPr>
          <a:xfrm flipV="1">
            <a:off x="5034972" y="2293375"/>
            <a:ext cx="0" cy="213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35D2377-F2F0-4A03-A88A-E70FFD007776}"/>
              </a:ext>
            </a:extLst>
          </p:cNvPr>
          <p:cNvSpPr txBox="1"/>
          <p:nvPr/>
        </p:nvSpPr>
        <p:spPr>
          <a:xfrm>
            <a:off x="4491712" y="2071617"/>
            <a:ext cx="863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$110.50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2B20994-517A-4C8C-AD2A-C61AC26A8CE0}"/>
              </a:ext>
            </a:extLst>
          </p:cNvPr>
          <p:cNvSpPr/>
          <p:nvPr/>
        </p:nvSpPr>
        <p:spPr>
          <a:xfrm>
            <a:off x="5303283" y="2350860"/>
            <a:ext cx="2401193" cy="166770"/>
          </a:xfrm>
          <a:prstGeom prst="round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Insurance cost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F9A273-EE55-42F6-9DDC-117457C41BAE}"/>
                  </a:ext>
                </a:extLst>
              </p:cNvPr>
              <p:cNvSpPr txBox="1"/>
              <p:nvPr/>
            </p:nvSpPr>
            <p:spPr>
              <a:xfrm>
                <a:off x="188028" y="3462777"/>
                <a:ext cx="8724059" cy="13127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accent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Effective sale price</a:t>
                </a:r>
                <a:r>
                  <a:rPr lang="en-US" sz="13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$335 - $10.50= $324.50  </a:t>
                </a:r>
                <a14:m>
                  <m:oMath xmlns:m="http://schemas.openxmlformats.org/officeDocument/2006/math">
                    <m:r>
                      <a:rPr lang="en-US" sz="13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𝑰𝒏𝒔𝒖𝒓𝒂𝒏𝒄𝒆</m:t>
                    </m:r>
                    <m:r>
                      <a:rPr lang="en-US" sz="13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sz="13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𝒑𝒓𝒆𝒎𝒊𝒖𝒎</m:t>
                        </m:r>
                        <m:r>
                          <a:rPr lang="en-US" sz="13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3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𝒔𝒑𝒆𝒏𝒕</m:t>
                        </m:r>
                      </m:num>
                      <m:den>
                        <m:r>
                          <a:rPr lang="en-US" sz="13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𝒏𝒐𝒕𝒊𝒐𝒏𝒂𝒍</m:t>
                        </m:r>
                        <m:r>
                          <a:rPr lang="en-US" sz="13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3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𝒆𝒙𝒑𝒐𝒔𝒖𝒓𝒆</m:t>
                        </m:r>
                      </m:den>
                    </m:f>
                  </m:oMath>
                </a14:m>
                <a:r>
                  <a:rPr lang="en-US" sz="13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</a:t>
                </a:r>
              </a:p>
              <a:p>
                <a:endParaRPr lang="en-US" sz="13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13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3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3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 dirty="0" smtClean="0">
                            <a:latin typeface="Cambria Math" panose="02040503050406030204" pitchFamily="18" charset="0"/>
                          </a:rPr>
                          <m:t>$10.50</m:t>
                        </m:r>
                        <m:r>
                          <a:rPr lang="en-US" sz="1300" b="0" i="1" dirty="0" smtClean="0">
                            <a:latin typeface="Cambria Math" panose="02040503050406030204" pitchFamily="18" charset="0"/>
                          </a:rPr>
                          <m:t> ∗ 100</m:t>
                        </m:r>
                      </m:num>
                      <m:den>
                        <m:r>
                          <a:rPr lang="en-US" sz="1300" i="1" dirty="0">
                            <a:latin typeface="Cambria Math" panose="02040503050406030204" pitchFamily="18" charset="0"/>
                          </a:rPr>
                          <m:t>$335</m:t>
                        </m:r>
                        <m:r>
                          <a:rPr lang="en-US" sz="1300" b="0" i="1" dirty="0" smtClean="0">
                            <a:latin typeface="Cambria Math" panose="02040503050406030204" pitchFamily="18" charset="0"/>
                          </a:rPr>
                          <m:t> ∗100</m:t>
                        </m:r>
                        <m:r>
                          <m:rPr>
                            <m:nor/>
                          </m:rPr>
                          <a:rPr lang="en-US" sz="1300" dirty="0"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3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 3.1% for 60 days &gt;&gt;&gt; 20% annualized cost for this insurance: it costs 20% annually to sell $QQQ at </a:t>
                </a:r>
              </a:p>
              <a:p>
                <a:endParaRPr lang="en-US" sz="13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13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$335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F9A273-EE55-42F6-9DDC-117457C41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8" y="3462777"/>
                <a:ext cx="8724059" cy="1312795"/>
              </a:xfrm>
              <a:prstGeom prst="rect">
                <a:avLst/>
              </a:prstGeom>
              <a:blipFill>
                <a:blip r:embed="rId2"/>
                <a:stretch>
                  <a:fillRect l="-70" b="-2765"/>
                </a:stretch>
              </a:blipFill>
              <a:ln w="9525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9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297A-6E33-4406-B673-37B1B6DF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 Swan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E9302-871E-4317-9946-A4A4AF9F9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30" y="922899"/>
            <a:ext cx="3859294" cy="37230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300" dirty="0"/>
              <a:t>It is important to know no one knows that when the next black swan event is going to be -or it won’t be called </a:t>
            </a:r>
            <a:r>
              <a:rPr lang="en-US" sz="1300" b="1" dirty="0"/>
              <a:t>black swan</a:t>
            </a:r>
          </a:p>
          <a:p>
            <a:pPr>
              <a:lnSpc>
                <a:spcPct val="120000"/>
              </a:lnSpc>
            </a:pPr>
            <a:r>
              <a:rPr lang="en-US" sz="1300" dirty="0"/>
              <a:t>Your portfolio of $100,000 have returned 20% in the last year: NAV is $120,000</a:t>
            </a:r>
          </a:p>
          <a:p>
            <a:pPr>
              <a:lnSpc>
                <a:spcPct val="120000"/>
              </a:lnSpc>
            </a:pPr>
            <a:r>
              <a:rPr lang="en-US" sz="1300" dirty="0"/>
              <a:t>You are worried about a market fall or correction: Sacrifice some of the performance to protect downside</a:t>
            </a:r>
          </a:p>
          <a:p>
            <a:pPr>
              <a:lnSpc>
                <a:spcPct val="120000"/>
              </a:lnSpc>
            </a:pPr>
            <a:r>
              <a:rPr lang="en-US" sz="1300" dirty="0"/>
              <a:t>Buying OTM puts on the index that </a:t>
            </a:r>
            <a:r>
              <a:rPr lang="en-US" sz="1300" b="1" dirty="0">
                <a:solidFill>
                  <a:schemeClr val="accent2">
                    <a:lumMod val="50000"/>
                  </a:schemeClr>
                </a:solidFill>
              </a:rPr>
              <a:t>best represent</a:t>
            </a:r>
            <a:r>
              <a:rPr lang="en-US" sz="1300" dirty="0"/>
              <a:t> your portfolio </a:t>
            </a:r>
          </a:p>
          <a:p>
            <a:pPr>
              <a:lnSpc>
                <a:spcPct val="120000"/>
              </a:lnSpc>
            </a:pPr>
            <a:r>
              <a:rPr lang="en-US" sz="1300" dirty="0"/>
              <a:t>If your portfolio is mostly large cap U.S. name: SPY is your represented index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68DAA6-7CBA-4111-82DD-259A592047B4}"/>
              </a:ext>
            </a:extLst>
          </p:cNvPr>
          <p:cNvCxnSpPr>
            <a:cxnSpLocks/>
          </p:cNvCxnSpPr>
          <p:nvPr/>
        </p:nvCxnSpPr>
        <p:spPr>
          <a:xfrm>
            <a:off x="4587314" y="4341565"/>
            <a:ext cx="340696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F3E2FA-365D-4B6D-8BFA-3AFA8017A19A}"/>
              </a:ext>
            </a:extLst>
          </p:cNvPr>
          <p:cNvCxnSpPr>
            <a:cxnSpLocks/>
          </p:cNvCxnSpPr>
          <p:nvPr/>
        </p:nvCxnSpPr>
        <p:spPr>
          <a:xfrm flipV="1">
            <a:off x="4587314" y="1613647"/>
            <a:ext cx="0" cy="274177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C77634-B76F-4D52-990B-0D2FF09698E4}"/>
              </a:ext>
            </a:extLst>
          </p:cNvPr>
          <p:cNvSpPr txBox="1"/>
          <p:nvPr/>
        </p:nvSpPr>
        <p:spPr>
          <a:xfrm>
            <a:off x="4587314" y="1459758"/>
            <a:ext cx="119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9E0F3-FC8A-45DC-BCB4-0D2AE41D364D}"/>
              </a:ext>
            </a:extLst>
          </p:cNvPr>
          <p:cNvSpPr txBox="1"/>
          <p:nvPr/>
        </p:nvSpPr>
        <p:spPr>
          <a:xfrm>
            <a:off x="7211600" y="4402486"/>
            <a:ext cx="1525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Severity/Impact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636860-8EEA-4B17-9B97-6DCF1EC800FE}"/>
              </a:ext>
            </a:extLst>
          </p:cNvPr>
          <p:cNvSpPr/>
          <p:nvPr/>
        </p:nvSpPr>
        <p:spPr>
          <a:xfrm>
            <a:off x="4598904" y="2189630"/>
            <a:ext cx="3395373" cy="2091015"/>
          </a:xfrm>
          <a:custGeom>
            <a:avLst/>
            <a:gdLst>
              <a:gd name="connsiteX0" fmla="*/ 0 w 3160058"/>
              <a:gd name="connsiteY0" fmla="*/ 1701914 h 1701914"/>
              <a:gd name="connsiteX1" fmla="*/ 672352 w 3160058"/>
              <a:gd name="connsiteY1" fmla="*/ 861 h 1701914"/>
              <a:gd name="connsiteX2" fmla="*/ 1627094 w 3160058"/>
              <a:gd name="connsiteY2" fmla="*/ 1473314 h 1701914"/>
              <a:gd name="connsiteX3" fmla="*/ 3160058 w 3160058"/>
              <a:gd name="connsiteY3" fmla="*/ 1641403 h 170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058" h="1701914">
                <a:moveTo>
                  <a:pt x="0" y="1701914"/>
                </a:moveTo>
                <a:cubicBezTo>
                  <a:pt x="200585" y="870437"/>
                  <a:pt x="401170" y="38961"/>
                  <a:pt x="672352" y="861"/>
                </a:cubicBezTo>
                <a:cubicBezTo>
                  <a:pt x="943534" y="-37239"/>
                  <a:pt x="1212476" y="1199890"/>
                  <a:pt x="1627094" y="1473314"/>
                </a:cubicBezTo>
                <a:cubicBezTo>
                  <a:pt x="2041712" y="1746738"/>
                  <a:pt x="2600885" y="1694070"/>
                  <a:pt x="3160058" y="16414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lack Swan Event - Guide to Unpredictable Catastrophic Events">
            <a:extLst>
              <a:ext uri="{FF2B5EF4-FFF2-40B4-BE49-F238E27FC236}">
                <a16:creationId xmlns:a16="http://schemas.microsoft.com/office/drawing/2014/main" id="{C9D47F35-3350-4CA7-9F71-3FBF97F2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9" y="3684800"/>
            <a:ext cx="927901" cy="4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719414-7849-4783-AB2B-4E51C94872E0}"/>
              </a:ext>
            </a:extLst>
          </p:cNvPr>
          <p:cNvSpPr txBox="1"/>
          <p:nvPr/>
        </p:nvSpPr>
        <p:spPr>
          <a:xfrm>
            <a:off x="6753280" y="1984209"/>
            <a:ext cx="1983441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2008 market crash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1987 crash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9/11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U.K. leaving Exchange Rate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 Flash Crash </a:t>
            </a:r>
          </a:p>
        </p:txBody>
      </p:sp>
    </p:spTree>
    <p:extLst>
      <p:ext uri="{BB962C8B-B14F-4D97-AF65-F5344CB8AC3E}">
        <p14:creationId xmlns:p14="http://schemas.microsoft.com/office/powerpoint/2010/main" val="415428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8E59-E9FE-47C0-8558-2BB03269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Swan: Example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F8E9-2ABE-40FD-A073-3EBE574B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851" y="929623"/>
            <a:ext cx="4044272" cy="3694200"/>
          </a:xfrm>
        </p:spPr>
        <p:txBody>
          <a:bodyPr>
            <a:normAutofit/>
          </a:bodyPr>
          <a:lstStyle/>
          <a:p>
            <a:r>
              <a:rPr lang="en-US" sz="1400" dirty="0"/>
              <a:t>SPY currently trading at $424.28 (June 11</a:t>
            </a:r>
            <a:r>
              <a:rPr lang="en-US" sz="1400" baseline="30000" dirty="0"/>
              <a:t>th</a:t>
            </a:r>
            <a:r>
              <a:rPr lang="en-US" sz="1400" dirty="0"/>
              <a:t>, 2021)</a:t>
            </a:r>
          </a:p>
          <a:p>
            <a:r>
              <a:rPr lang="en-US" sz="1400" dirty="0"/>
              <a:t>3% draw down: buying 1 Put Contract on $SPY $411 for $18.20 expiry January 2021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Notional exposure</a:t>
            </a:r>
            <a:r>
              <a:rPr lang="en-US" sz="1400" dirty="0"/>
              <a:t>:  1 * 100 * 411 = $41,100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Cost</a:t>
            </a:r>
            <a:r>
              <a:rPr lang="en-US" sz="1400" dirty="0"/>
              <a:t>: 1 * 100 * $18.30 = $1,830 </a:t>
            </a:r>
          </a:p>
          <a:p>
            <a:r>
              <a:rPr lang="en-US" sz="1400" dirty="0"/>
              <a:t>Your cost is: 9% of your gain</a:t>
            </a:r>
          </a:p>
          <a:p>
            <a:r>
              <a:rPr lang="en-US" sz="1400" dirty="0"/>
              <a:t>You could alternatively use Put Spreads to reduce the cost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1DF48-8B5D-40EC-82A4-75CD3A2A9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" t="6307" r="341" b="2918"/>
          <a:stretch/>
        </p:blipFill>
        <p:spPr>
          <a:xfrm>
            <a:off x="4900878" y="1058138"/>
            <a:ext cx="3274934" cy="185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622E1C-B082-412E-B9EB-1A5FF316A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4" t="3489" r="6096" b="4202"/>
          <a:stretch/>
        </p:blipFill>
        <p:spPr>
          <a:xfrm>
            <a:off x="4900878" y="3072653"/>
            <a:ext cx="3274934" cy="16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0F0A-384E-49BE-B1AB-DE366108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A2AE4-E6E0-4C31-8C8D-1FC32BBDC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Options can be used as an excellent hedging tool</a:t>
            </a:r>
          </a:p>
          <a:p>
            <a:r>
              <a:rPr lang="en-US" dirty="0"/>
              <a:t>Two of the most common strategies are the following: </a:t>
            </a:r>
            <a:r>
              <a:rPr lang="en-US" b="1" dirty="0">
                <a:solidFill>
                  <a:schemeClr val="accent1"/>
                </a:solidFill>
              </a:rPr>
              <a:t>delta hedging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protective puts</a:t>
            </a:r>
          </a:p>
          <a:p>
            <a:r>
              <a:rPr lang="en-US" dirty="0"/>
              <a:t>Consider that </a:t>
            </a:r>
            <a:r>
              <a:rPr lang="en-US" b="1" dirty="0">
                <a:solidFill>
                  <a:schemeClr val="accent1"/>
                </a:solidFill>
              </a:rPr>
              <a:t>time decay </a:t>
            </a:r>
            <a:r>
              <a:rPr lang="en-US" dirty="0"/>
              <a:t>is working against you every time you are buying options</a:t>
            </a:r>
          </a:p>
        </p:txBody>
      </p:sp>
      <p:pic>
        <p:nvPicPr>
          <p:cNvPr id="1026" name="Picture 2" descr="Options - icon by Adioma">
            <a:extLst>
              <a:ext uri="{FF2B5EF4-FFF2-40B4-BE49-F238E27FC236}">
                <a16:creationId xmlns:a16="http://schemas.microsoft.com/office/drawing/2014/main" id="{43DF032C-DB01-4C30-825C-9895B51A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45" y="2363931"/>
            <a:ext cx="2200709" cy="22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6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A5C6-CC4D-4D2C-B20F-B57EBAB5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Course Objective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2AC6B-1BF3-4419-88E3-A1BA1C1E2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options : pricing, risk, and returns (review)</a:t>
            </a:r>
          </a:p>
          <a:p>
            <a:pPr marL="139700" indent="0">
              <a:buNone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use options as reliable strategies for hedging, income generating and bets on or against volatility</a:t>
            </a:r>
          </a:p>
          <a:p>
            <a:pPr marL="139700" indent="0">
              <a:buNone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add options as part of your active trading strategies</a:t>
            </a:r>
          </a:p>
          <a:p>
            <a:pPr marL="139700" indent="0">
              <a:buNone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add options as a powerful tool for your swing and longer-term strategies 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6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1958-9FA7-4054-B4A8-AFCABBD7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Course Outline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EC0BB-2AF2-4835-AFC7-922F14E75249}"/>
              </a:ext>
            </a:extLst>
          </p:cNvPr>
          <p:cNvSpPr txBox="1"/>
          <p:nvPr/>
        </p:nvSpPr>
        <p:spPr>
          <a:xfrm>
            <a:off x="1627093" y="1040880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48B3D-B715-4BA2-BD56-215786D319F0}"/>
              </a:ext>
            </a:extLst>
          </p:cNvPr>
          <p:cNvSpPr txBox="1"/>
          <p:nvPr/>
        </p:nvSpPr>
        <p:spPr>
          <a:xfrm>
            <a:off x="1627093" y="1600223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5AE55-87AE-4B35-98F7-E7BD93AC7776}"/>
              </a:ext>
            </a:extLst>
          </p:cNvPr>
          <p:cNvSpPr txBox="1"/>
          <p:nvPr/>
        </p:nvSpPr>
        <p:spPr>
          <a:xfrm>
            <a:off x="1627093" y="21424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5F6E4-5933-4F66-A051-6C8A1F0AAD7D}"/>
              </a:ext>
            </a:extLst>
          </p:cNvPr>
          <p:cNvSpPr txBox="1"/>
          <p:nvPr/>
        </p:nvSpPr>
        <p:spPr>
          <a:xfrm>
            <a:off x="1627093" y="272860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585D3-C598-4B53-92C8-9E645E87C26F}"/>
              </a:ext>
            </a:extLst>
          </p:cNvPr>
          <p:cNvSpPr txBox="1"/>
          <p:nvPr/>
        </p:nvSpPr>
        <p:spPr>
          <a:xfrm>
            <a:off x="1627093" y="330838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113C6-F409-4D8C-B520-F4412573E608}"/>
              </a:ext>
            </a:extLst>
          </p:cNvPr>
          <p:cNvSpPr txBox="1"/>
          <p:nvPr/>
        </p:nvSpPr>
        <p:spPr>
          <a:xfrm>
            <a:off x="1627093" y="386358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608F7-FC44-4BEE-9540-0F937252B777}"/>
              </a:ext>
            </a:extLst>
          </p:cNvPr>
          <p:cNvSpPr txBox="1"/>
          <p:nvPr/>
        </p:nvSpPr>
        <p:spPr>
          <a:xfrm>
            <a:off x="1627093" y="44187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7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636B4C-221B-4C20-8AEE-A698D242211C}"/>
              </a:ext>
            </a:extLst>
          </p:cNvPr>
          <p:cNvSpPr/>
          <p:nvPr/>
        </p:nvSpPr>
        <p:spPr>
          <a:xfrm>
            <a:off x="2766848" y="1054328"/>
            <a:ext cx="629914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29EDDA6-8301-41EB-ADD4-D9D3E8F4B69B}"/>
              </a:ext>
            </a:extLst>
          </p:cNvPr>
          <p:cNvSpPr/>
          <p:nvPr/>
        </p:nvSpPr>
        <p:spPr>
          <a:xfrm>
            <a:off x="2766847" y="162472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13821F-9B92-4F5D-97D2-B64520B16854}"/>
              </a:ext>
            </a:extLst>
          </p:cNvPr>
          <p:cNvSpPr/>
          <p:nvPr/>
        </p:nvSpPr>
        <p:spPr>
          <a:xfrm>
            <a:off x="2755499" y="21704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D0F8BB9-8D14-45BB-ABD9-D8D26E9A7F29}"/>
              </a:ext>
            </a:extLst>
          </p:cNvPr>
          <p:cNvSpPr/>
          <p:nvPr/>
        </p:nvSpPr>
        <p:spPr>
          <a:xfrm>
            <a:off x="2755499" y="272860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A4E5A14-2431-4ACC-8B47-A17BF2491797}"/>
              </a:ext>
            </a:extLst>
          </p:cNvPr>
          <p:cNvSpPr/>
          <p:nvPr/>
        </p:nvSpPr>
        <p:spPr>
          <a:xfrm>
            <a:off x="2735803" y="3319301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D66A420-93AE-4BA2-8BA1-FEF25038C8A7}"/>
              </a:ext>
            </a:extLst>
          </p:cNvPr>
          <p:cNvSpPr/>
          <p:nvPr/>
        </p:nvSpPr>
        <p:spPr>
          <a:xfrm>
            <a:off x="2735803" y="385580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A166259-AB1E-4684-940B-25B9E21EE39C}"/>
              </a:ext>
            </a:extLst>
          </p:cNvPr>
          <p:cNvSpPr/>
          <p:nvPr/>
        </p:nvSpPr>
        <p:spPr>
          <a:xfrm>
            <a:off x="2735803" y="43851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B266F-6E7C-43AB-B2DF-C62890177AE4}"/>
              </a:ext>
            </a:extLst>
          </p:cNvPr>
          <p:cNvSpPr/>
          <p:nvPr/>
        </p:nvSpPr>
        <p:spPr>
          <a:xfrm>
            <a:off x="1113807" y="2031910"/>
            <a:ext cx="7315200" cy="56860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F6BD193-8299-45BA-8785-7D4D3B8E920B}"/>
              </a:ext>
            </a:extLst>
          </p:cNvPr>
          <p:cNvGrpSpPr/>
          <p:nvPr/>
        </p:nvGrpSpPr>
        <p:grpSpPr>
          <a:xfrm>
            <a:off x="3686348" y="901198"/>
            <a:ext cx="4623934" cy="3912762"/>
            <a:chOff x="2537407" y="901198"/>
            <a:chExt cx="4000874" cy="3912762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D236639-7C72-446F-A6CB-ED766A62C1B6}"/>
                </a:ext>
              </a:extLst>
            </p:cNvPr>
            <p:cNvSpPr/>
            <p:nvPr/>
          </p:nvSpPr>
          <p:spPr>
            <a:xfrm>
              <a:off x="3604758" y="90119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</a:t>
              </a: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asics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C6D967F-13FB-4571-B069-FB2DBD93D6B4}"/>
                </a:ext>
              </a:extLst>
            </p:cNvPr>
            <p:cNvSpPr/>
            <p:nvPr/>
          </p:nvSpPr>
          <p:spPr>
            <a:xfrm>
              <a:off x="2537407" y="924845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AF5A55F-FF2A-4E3F-8BE4-E623EB2654BA}"/>
                </a:ext>
              </a:extLst>
            </p:cNvPr>
            <p:cNvSpPr/>
            <p:nvPr/>
          </p:nvSpPr>
          <p:spPr>
            <a:xfrm>
              <a:off x="3604757" y="143100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Income Generation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9C1343E-AD0A-4A3A-82EC-E1758A509A6F}"/>
                </a:ext>
              </a:extLst>
            </p:cNvPr>
            <p:cNvSpPr/>
            <p:nvPr/>
          </p:nvSpPr>
          <p:spPr>
            <a:xfrm>
              <a:off x="2549158" y="1452610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235730-72BD-4A75-9E89-20D31DDB0380}"/>
                </a:ext>
              </a:extLst>
            </p:cNvPr>
            <p:cNvSpPr/>
            <p:nvPr/>
          </p:nvSpPr>
          <p:spPr>
            <a:xfrm>
              <a:off x="3604757" y="205636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as a Hedging </a:t>
              </a: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trategy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9FC29F3-DDAF-435E-9FEA-7E47A754984F}"/>
                </a:ext>
              </a:extLst>
            </p:cNvPr>
            <p:cNvSpPr/>
            <p:nvPr/>
          </p:nvSpPr>
          <p:spPr>
            <a:xfrm>
              <a:off x="2542434" y="2643448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6DD3B8-B720-4A53-AEDC-53D24EE149B8}"/>
                </a:ext>
              </a:extLst>
            </p:cNvPr>
            <p:cNvSpPr/>
            <p:nvPr/>
          </p:nvSpPr>
          <p:spPr>
            <a:xfrm>
              <a:off x="3604756" y="2582666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Directional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860CC43-844B-4943-9736-B28595F12F74}"/>
                </a:ext>
              </a:extLst>
            </p:cNvPr>
            <p:cNvSpPr/>
            <p:nvPr/>
          </p:nvSpPr>
          <p:spPr>
            <a:xfrm>
              <a:off x="2549158" y="3168657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D61701C-8FAD-4345-AADA-EB03516D30DE}"/>
                </a:ext>
              </a:extLst>
            </p:cNvPr>
            <p:cNvSpPr/>
            <p:nvPr/>
          </p:nvSpPr>
          <p:spPr>
            <a:xfrm>
              <a:off x="3604756" y="309778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Range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51B55B-2B3B-48BF-81A1-E467BCEC0EF2}"/>
                </a:ext>
              </a:extLst>
            </p:cNvPr>
            <p:cNvSpPr/>
            <p:nvPr/>
          </p:nvSpPr>
          <p:spPr>
            <a:xfrm>
              <a:off x="2549158" y="3721178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EAF2C3F-EA92-4FD7-8106-F12B76461A84}"/>
                </a:ext>
              </a:extLst>
            </p:cNvPr>
            <p:cNvSpPr/>
            <p:nvPr/>
          </p:nvSpPr>
          <p:spPr>
            <a:xfrm>
              <a:off x="3604756" y="365618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Day Trading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B3FF753-37CF-47BF-9E5E-C0DB640D3AC4}"/>
                </a:ext>
              </a:extLst>
            </p:cNvPr>
            <p:cNvSpPr/>
            <p:nvPr/>
          </p:nvSpPr>
          <p:spPr>
            <a:xfrm>
              <a:off x="2549158" y="4306833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CE144DA-8F86-4D13-91A6-CC532C4D96A1}"/>
                </a:ext>
              </a:extLst>
            </p:cNvPr>
            <p:cNvSpPr/>
            <p:nvPr/>
          </p:nvSpPr>
          <p:spPr>
            <a:xfrm>
              <a:off x="3604756" y="426413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Psychology and Idea </a:t>
              </a: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</a:t>
              </a: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eneration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81EDCCE9-294C-45D9-8A6D-502E78B43B66}"/>
              </a:ext>
            </a:extLst>
          </p:cNvPr>
          <p:cNvSpPr/>
          <p:nvPr/>
        </p:nvSpPr>
        <p:spPr>
          <a:xfrm>
            <a:off x="3699929" y="2073426"/>
            <a:ext cx="531320" cy="464427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1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53F-550F-4A08-A39B-040CED2A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Hedging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4F046D-D089-42B8-B733-55DF803EBE46}"/>
              </a:ext>
            </a:extLst>
          </p:cNvPr>
          <p:cNvGrpSpPr/>
          <p:nvPr/>
        </p:nvGrpSpPr>
        <p:grpSpPr>
          <a:xfrm rot="5400000">
            <a:off x="2819040" y="-1068950"/>
            <a:ext cx="3505917" cy="7872142"/>
            <a:chOff x="3367694" y="1058381"/>
            <a:chExt cx="2226654" cy="354426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A09F8B5-B147-454D-A625-C174DEE3D570}"/>
                </a:ext>
              </a:extLst>
            </p:cNvPr>
            <p:cNvSpPr/>
            <p:nvPr/>
          </p:nvSpPr>
          <p:spPr>
            <a:xfrm rot="16200000">
              <a:off x="3535327" y="890748"/>
              <a:ext cx="447972" cy="783237"/>
            </a:xfrm>
            <a:custGeom>
              <a:avLst/>
              <a:gdLst>
                <a:gd name="connsiteX0" fmla="*/ 0 w 592342"/>
                <a:gd name="connsiteY0" fmla="*/ 296171 h 592342"/>
                <a:gd name="connsiteX1" fmla="*/ 296171 w 592342"/>
                <a:gd name="connsiteY1" fmla="*/ 0 h 592342"/>
                <a:gd name="connsiteX2" fmla="*/ 592342 w 592342"/>
                <a:gd name="connsiteY2" fmla="*/ 296171 h 592342"/>
                <a:gd name="connsiteX3" fmla="*/ 296171 w 592342"/>
                <a:gd name="connsiteY3" fmla="*/ 592342 h 592342"/>
                <a:gd name="connsiteX4" fmla="*/ 0 w 592342"/>
                <a:gd name="connsiteY4" fmla="*/ 296171 h 59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42" h="592342">
                  <a:moveTo>
                    <a:pt x="0" y="296171"/>
                  </a:moveTo>
                  <a:cubicBezTo>
                    <a:pt x="0" y="132600"/>
                    <a:pt x="132600" y="0"/>
                    <a:pt x="296171" y="0"/>
                  </a:cubicBezTo>
                  <a:cubicBezTo>
                    <a:pt x="459742" y="0"/>
                    <a:pt x="592342" y="132600"/>
                    <a:pt x="592342" y="296171"/>
                  </a:cubicBezTo>
                  <a:cubicBezTo>
                    <a:pt x="592342" y="459742"/>
                    <a:pt x="459742" y="592342"/>
                    <a:pt x="296171" y="592342"/>
                  </a:cubicBezTo>
                  <a:cubicBezTo>
                    <a:pt x="132600" y="592342"/>
                    <a:pt x="0" y="459742"/>
                    <a:pt x="0" y="29617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366" tIns="94366" rIns="94366" bIns="9436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5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Protective Puts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8F3617-759F-470B-B269-6B1D1357B4F1}"/>
                </a:ext>
              </a:extLst>
            </p:cNvPr>
            <p:cNvSpPr/>
            <p:nvPr/>
          </p:nvSpPr>
          <p:spPr>
            <a:xfrm>
              <a:off x="3587534" y="1626634"/>
              <a:ext cx="343558" cy="343558"/>
            </a:xfrm>
            <a:custGeom>
              <a:avLst/>
              <a:gdLst>
                <a:gd name="connsiteX0" fmla="*/ 45539 w 343558"/>
                <a:gd name="connsiteY0" fmla="*/ 131377 h 343558"/>
                <a:gd name="connsiteX1" fmla="*/ 131377 w 343558"/>
                <a:gd name="connsiteY1" fmla="*/ 131377 h 343558"/>
                <a:gd name="connsiteX2" fmla="*/ 131377 w 343558"/>
                <a:gd name="connsiteY2" fmla="*/ 45539 h 343558"/>
                <a:gd name="connsiteX3" fmla="*/ 212181 w 343558"/>
                <a:gd name="connsiteY3" fmla="*/ 45539 h 343558"/>
                <a:gd name="connsiteX4" fmla="*/ 212181 w 343558"/>
                <a:gd name="connsiteY4" fmla="*/ 131377 h 343558"/>
                <a:gd name="connsiteX5" fmla="*/ 298019 w 343558"/>
                <a:gd name="connsiteY5" fmla="*/ 131377 h 343558"/>
                <a:gd name="connsiteX6" fmla="*/ 298019 w 343558"/>
                <a:gd name="connsiteY6" fmla="*/ 212181 h 343558"/>
                <a:gd name="connsiteX7" fmla="*/ 212181 w 343558"/>
                <a:gd name="connsiteY7" fmla="*/ 212181 h 343558"/>
                <a:gd name="connsiteX8" fmla="*/ 212181 w 343558"/>
                <a:gd name="connsiteY8" fmla="*/ 298019 h 343558"/>
                <a:gd name="connsiteX9" fmla="*/ 131377 w 343558"/>
                <a:gd name="connsiteY9" fmla="*/ 298019 h 343558"/>
                <a:gd name="connsiteX10" fmla="*/ 131377 w 343558"/>
                <a:gd name="connsiteY10" fmla="*/ 212181 h 343558"/>
                <a:gd name="connsiteX11" fmla="*/ 45539 w 343558"/>
                <a:gd name="connsiteY11" fmla="*/ 212181 h 343558"/>
                <a:gd name="connsiteX12" fmla="*/ 45539 w 343558"/>
                <a:gd name="connsiteY12" fmla="*/ 131377 h 34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558" h="343558">
                  <a:moveTo>
                    <a:pt x="45539" y="131377"/>
                  </a:moveTo>
                  <a:lnTo>
                    <a:pt x="131377" y="131377"/>
                  </a:lnTo>
                  <a:lnTo>
                    <a:pt x="131377" y="45539"/>
                  </a:lnTo>
                  <a:lnTo>
                    <a:pt x="212181" y="45539"/>
                  </a:lnTo>
                  <a:lnTo>
                    <a:pt x="212181" y="131377"/>
                  </a:lnTo>
                  <a:lnTo>
                    <a:pt x="298019" y="131377"/>
                  </a:lnTo>
                  <a:lnTo>
                    <a:pt x="298019" y="212181"/>
                  </a:lnTo>
                  <a:lnTo>
                    <a:pt x="212181" y="212181"/>
                  </a:lnTo>
                  <a:lnTo>
                    <a:pt x="212181" y="298019"/>
                  </a:lnTo>
                  <a:lnTo>
                    <a:pt x="131377" y="298019"/>
                  </a:lnTo>
                  <a:lnTo>
                    <a:pt x="131377" y="212181"/>
                  </a:lnTo>
                  <a:lnTo>
                    <a:pt x="45539" y="212181"/>
                  </a:lnTo>
                  <a:lnTo>
                    <a:pt x="45539" y="1313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39" tIns="131377" rIns="45539" bIns="13137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AFFE19-AB87-4593-9F96-6BFC4C6887EC}"/>
                </a:ext>
              </a:extLst>
            </p:cNvPr>
            <p:cNvSpPr/>
            <p:nvPr/>
          </p:nvSpPr>
          <p:spPr>
            <a:xfrm rot="16200000">
              <a:off x="3535327" y="1922843"/>
              <a:ext cx="447973" cy="783237"/>
            </a:xfrm>
            <a:custGeom>
              <a:avLst/>
              <a:gdLst>
                <a:gd name="connsiteX0" fmla="*/ 0 w 592342"/>
                <a:gd name="connsiteY0" fmla="*/ 296171 h 592342"/>
                <a:gd name="connsiteX1" fmla="*/ 296171 w 592342"/>
                <a:gd name="connsiteY1" fmla="*/ 0 h 592342"/>
                <a:gd name="connsiteX2" fmla="*/ 592342 w 592342"/>
                <a:gd name="connsiteY2" fmla="*/ 296171 h 592342"/>
                <a:gd name="connsiteX3" fmla="*/ 296171 w 592342"/>
                <a:gd name="connsiteY3" fmla="*/ 592342 h 592342"/>
                <a:gd name="connsiteX4" fmla="*/ 0 w 592342"/>
                <a:gd name="connsiteY4" fmla="*/ 296171 h 59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42" h="592342">
                  <a:moveTo>
                    <a:pt x="0" y="296171"/>
                  </a:moveTo>
                  <a:cubicBezTo>
                    <a:pt x="0" y="132600"/>
                    <a:pt x="132600" y="0"/>
                    <a:pt x="296171" y="0"/>
                  </a:cubicBezTo>
                  <a:cubicBezTo>
                    <a:pt x="459742" y="0"/>
                    <a:pt x="592342" y="132600"/>
                    <a:pt x="592342" y="296171"/>
                  </a:cubicBezTo>
                  <a:cubicBezTo>
                    <a:pt x="592342" y="459742"/>
                    <a:pt x="459742" y="592342"/>
                    <a:pt x="296171" y="592342"/>
                  </a:cubicBezTo>
                  <a:cubicBezTo>
                    <a:pt x="132600" y="592342"/>
                    <a:pt x="0" y="459742"/>
                    <a:pt x="0" y="29617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366" tIns="94366" rIns="94366" bIns="9436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Covered Calls for Ex Dividend stock 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24194F-7387-43FE-880E-1C864BE34009}"/>
                </a:ext>
              </a:extLst>
            </p:cNvPr>
            <p:cNvSpPr/>
            <p:nvPr/>
          </p:nvSpPr>
          <p:spPr>
            <a:xfrm>
              <a:off x="3587534" y="2658731"/>
              <a:ext cx="343558" cy="343558"/>
            </a:xfrm>
            <a:custGeom>
              <a:avLst/>
              <a:gdLst>
                <a:gd name="connsiteX0" fmla="*/ 45539 w 343558"/>
                <a:gd name="connsiteY0" fmla="*/ 131377 h 343558"/>
                <a:gd name="connsiteX1" fmla="*/ 131377 w 343558"/>
                <a:gd name="connsiteY1" fmla="*/ 131377 h 343558"/>
                <a:gd name="connsiteX2" fmla="*/ 131377 w 343558"/>
                <a:gd name="connsiteY2" fmla="*/ 45539 h 343558"/>
                <a:gd name="connsiteX3" fmla="*/ 212181 w 343558"/>
                <a:gd name="connsiteY3" fmla="*/ 45539 h 343558"/>
                <a:gd name="connsiteX4" fmla="*/ 212181 w 343558"/>
                <a:gd name="connsiteY4" fmla="*/ 131377 h 343558"/>
                <a:gd name="connsiteX5" fmla="*/ 298019 w 343558"/>
                <a:gd name="connsiteY5" fmla="*/ 131377 h 343558"/>
                <a:gd name="connsiteX6" fmla="*/ 298019 w 343558"/>
                <a:gd name="connsiteY6" fmla="*/ 212181 h 343558"/>
                <a:gd name="connsiteX7" fmla="*/ 212181 w 343558"/>
                <a:gd name="connsiteY7" fmla="*/ 212181 h 343558"/>
                <a:gd name="connsiteX8" fmla="*/ 212181 w 343558"/>
                <a:gd name="connsiteY8" fmla="*/ 298019 h 343558"/>
                <a:gd name="connsiteX9" fmla="*/ 131377 w 343558"/>
                <a:gd name="connsiteY9" fmla="*/ 298019 h 343558"/>
                <a:gd name="connsiteX10" fmla="*/ 131377 w 343558"/>
                <a:gd name="connsiteY10" fmla="*/ 212181 h 343558"/>
                <a:gd name="connsiteX11" fmla="*/ 45539 w 343558"/>
                <a:gd name="connsiteY11" fmla="*/ 212181 h 343558"/>
                <a:gd name="connsiteX12" fmla="*/ 45539 w 343558"/>
                <a:gd name="connsiteY12" fmla="*/ 131377 h 34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558" h="343558">
                  <a:moveTo>
                    <a:pt x="45539" y="131377"/>
                  </a:moveTo>
                  <a:lnTo>
                    <a:pt x="131377" y="131377"/>
                  </a:lnTo>
                  <a:lnTo>
                    <a:pt x="131377" y="45539"/>
                  </a:lnTo>
                  <a:lnTo>
                    <a:pt x="212181" y="45539"/>
                  </a:lnTo>
                  <a:lnTo>
                    <a:pt x="212181" y="131377"/>
                  </a:lnTo>
                  <a:lnTo>
                    <a:pt x="298019" y="131377"/>
                  </a:lnTo>
                  <a:lnTo>
                    <a:pt x="298019" y="212181"/>
                  </a:lnTo>
                  <a:lnTo>
                    <a:pt x="212181" y="212181"/>
                  </a:lnTo>
                  <a:lnTo>
                    <a:pt x="212181" y="298019"/>
                  </a:lnTo>
                  <a:lnTo>
                    <a:pt x="131377" y="298019"/>
                  </a:lnTo>
                  <a:lnTo>
                    <a:pt x="131377" y="212181"/>
                  </a:lnTo>
                  <a:lnTo>
                    <a:pt x="45539" y="212181"/>
                  </a:lnTo>
                  <a:lnTo>
                    <a:pt x="45539" y="1313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39" tIns="131377" rIns="45539" bIns="13137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D1C8CA-4198-45AA-815E-DD25027DD3D2}"/>
                </a:ext>
              </a:extLst>
            </p:cNvPr>
            <p:cNvSpPr/>
            <p:nvPr/>
          </p:nvSpPr>
          <p:spPr>
            <a:xfrm rot="16200000">
              <a:off x="3535327" y="2954940"/>
              <a:ext cx="447973" cy="783237"/>
            </a:xfrm>
            <a:custGeom>
              <a:avLst/>
              <a:gdLst>
                <a:gd name="connsiteX0" fmla="*/ 0 w 592342"/>
                <a:gd name="connsiteY0" fmla="*/ 296171 h 592342"/>
                <a:gd name="connsiteX1" fmla="*/ 296171 w 592342"/>
                <a:gd name="connsiteY1" fmla="*/ 0 h 592342"/>
                <a:gd name="connsiteX2" fmla="*/ 592342 w 592342"/>
                <a:gd name="connsiteY2" fmla="*/ 296171 h 592342"/>
                <a:gd name="connsiteX3" fmla="*/ 296171 w 592342"/>
                <a:gd name="connsiteY3" fmla="*/ 592342 h 592342"/>
                <a:gd name="connsiteX4" fmla="*/ 0 w 592342"/>
                <a:gd name="connsiteY4" fmla="*/ 296171 h 59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42" h="592342">
                  <a:moveTo>
                    <a:pt x="0" y="296171"/>
                  </a:moveTo>
                  <a:cubicBezTo>
                    <a:pt x="0" y="132600"/>
                    <a:pt x="132600" y="0"/>
                    <a:pt x="296171" y="0"/>
                  </a:cubicBezTo>
                  <a:cubicBezTo>
                    <a:pt x="459742" y="0"/>
                    <a:pt x="592342" y="132600"/>
                    <a:pt x="592342" y="296171"/>
                  </a:cubicBezTo>
                  <a:cubicBezTo>
                    <a:pt x="592342" y="459742"/>
                    <a:pt x="459742" y="592342"/>
                    <a:pt x="296171" y="592342"/>
                  </a:cubicBezTo>
                  <a:cubicBezTo>
                    <a:pt x="132600" y="592342"/>
                    <a:pt x="0" y="459742"/>
                    <a:pt x="0" y="29617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366" tIns="94366" rIns="94366" bIns="9436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Covered Call Collar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78B5FE-ED9A-4B58-BF4D-2963A472FE7A}"/>
                </a:ext>
              </a:extLst>
            </p:cNvPr>
            <p:cNvSpPr/>
            <p:nvPr/>
          </p:nvSpPr>
          <p:spPr>
            <a:xfrm>
              <a:off x="3587535" y="3690829"/>
              <a:ext cx="343558" cy="343558"/>
            </a:xfrm>
            <a:custGeom>
              <a:avLst/>
              <a:gdLst>
                <a:gd name="connsiteX0" fmla="*/ 45539 w 343558"/>
                <a:gd name="connsiteY0" fmla="*/ 131377 h 343558"/>
                <a:gd name="connsiteX1" fmla="*/ 131377 w 343558"/>
                <a:gd name="connsiteY1" fmla="*/ 131377 h 343558"/>
                <a:gd name="connsiteX2" fmla="*/ 131377 w 343558"/>
                <a:gd name="connsiteY2" fmla="*/ 45539 h 343558"/>
                <a:gd name="connsiteX3" fmla="*/ 212181 w 343558"/>
                <a:gd name="connsiteY3" fmla="*/ 45539 h 343558"/>
                <a:gd name="connsiteX4" fmla="*/ 212181 w 343558"/>
                <a:gd name="connsiteY4" fmla="*/ 131377 h 343558"/>
                <a:gd name="connsiteX5" fmla="*/ 298019 w 343558"/>
                <a:gd name="connsiteY5" fmla="*/ 131377 h 343558"/>
                <a:gd name="connsiteX6" fmla="*/ 298019 w 343558"/>
                <a:gd name="connsiteY6" fmla="*/ 212181 h 343558"/>
                <a:gd name="connsiteX7" fmla="*/ 212181 w 343558"/>
                <a:gd name="connsiteY7" fmla="*/ 212181 h 343558"/>
                <a:gd name="connsiteX8" fmla="*/ 212181 w 343558"/>
                <a:gd name="connsiteY8" fmla="*/ 298019 h 343558"/>
                <a:gd name="connsiteX9" fmla="*/ 131377 w 343558"/>
                <a:gd name="connsiteY9" fmla="*/ 298019 h 343558"/>
                <a:gd name="connsiteX10" fmla="*/ 131377 w 343558"/>
                <a:gd name="connsiteY10" fmla="*/ 212181 h 343558"/>
                <a:gd name="connsiteX11" fmla="*/ 45539 w 343558"/>
                <a:gd name="connsiteY11" fmla="*/ 212181 h 343558"/>
                <a:gd name="connsiteX12" fmla="*/ 45539 w 343558"/>
                <a:gd name="connsiteY12" fmla="*/ 131377 h 34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558" h="343558">
                  <a:moveTo>
                    <a:pt x="45539" y="131377"/>
                  </a:moveTo>
                  <a:lnTo>
                    <a:pt x="131377" y="131377"/>
                  </a:lnTo>
                  <a:lnTo>
                    <a:pt x="131377" y="45539"/>
                  </a:lnTo>
                  <a:lnTo>
                    <a:pt x="212181" y="45539"/>
                  </a:lnTo>
                  <a:lnTo>
                    <a:pt x="212181" y="131377"/>
                  </a:lnTo>
                  <a:lnTo>
                    <a:pt x="298019" y="131377"/>
                  </a:lnTo>
                  <a:lnTo>
                    <a:pt x="298019" y="212181"/>
                  </a:lnTo>
                  <a:lnTo>
                    <a:pt x="212181" y="212181"/>
                  </a:lnTo>
                  <a:lnTo>
                    <a:pt x="212181" y="298019"/>
                  </a:lnTo>
                  <a:lnTo>
                    <a:pt x="131377" y="298019"/>
                  </a:lnTo>
                  <a:lnTo>
                    <a:pt x="131377" y="212181"/>
                  </a:lnTo>
                  <a:lnTo>
                    <a:pt x="45539" y="212181"/>
                  </a:lnTo>
                  <a:lnTo>
                    <a:pt x="45539" y="1313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39" tIns="131377" rIns="45539" bIns="13137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ED7B73-207C-4FCD-B80B-EF7E6C31BD20}"/>
                </a:ext>
              </a:extLst>
            </p:cNvPr>
            <p:cNvSpPr/>
            <p:nvPr/>
          </p:nvSpPr>
          <p:spPr>
            <a:xfrm rot="16200000">
              <a:off x="3535327" y="3987036"/>
              <a:ext cx="447973" cy="783237"/>
            </a:xfrm>
            <a:custGeom>
              <a:avLst/>
              <a:gdLst>
                <a:gd name="connsiteX0" fmla="*/ 0 w 592342"/>
                <a:gd name="connsiteY0" fmla="*/ 296171 h 592342"/>
                <a:gd name="connsiteX1" fmla="*/ 296171 w 592342"/>
                <a:gd name="connsiteY1" fmla="*/ 0 h 592342"/>
                <a:gd name="connsiteX2" fmla="*/ 592342 w 592342"/>
                <a:gd name="connsiteY2" fmla="*/ 296171 h 592342"/>
                <a:gd name="connsiteX3" fmla="*/ 296171 w 592342"/>
                <a:gd name="connsiteY3" fmla="*/ 592342 h 592342"/>
                <a:gd name="connsiteX4" fmla="*/ 0 w 592342"/>
                <a:gd name="connsiteY4" fmla="*/ 296171 h 59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42" h="592342">
                  <a:moveTo>
                    <a:pt x="0" y="296171"/>
                  </a:moveTo>
                  <a:cubicBezTo>
                    <a:pt x="0" y="132600"/>
                    <a:pt x="132600" y="0"/>
                    <a:pt x="296171" y="0"/>
                  </a:cubicBezTo>
                  <a:cubicBezTo>
                    <a:pt x="459742" y="0"/>
                    <a:pt x="592342" y="132600"/>
                    <a:pt x="592342" y="296171"/>
                  </a:cubicBezTo>
                  <a:cubicBezTo>
                    <a:pt x="592342" y="459742"/>
                    <a:pt x="459742" y="592342"/>
                    <a:pt x="296171" y="592342"/>
                  </a:cubicBezTo>
                  <a:cubicBezTo>
                    <a:pt x="132600" y="592342"/>
                    <a:pt x="0" y="459742"/>
                    <a:pt x="0" y="29617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366" tIns="94366" rIns="94366" bIns="9436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Delta Hedging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C3ECE86-1B48-4B6E-B5E9-D16BA2E916FF}"/>
                </a:ext>
              </a:extLst>
            </p:cNvPr>
            <p:cNvSpPr/>
            <p:nvPr/>
          </p:nvSpPr>
          <p:spPr>
            <a:xfrm>
              <a:off x="4144336" y="2658731"/>
              <a:ext cx="343559" cy="343557"/>
            </a:xfrm>
            <a:custGeom>
              <a:avLst/>
              <a:gdLst>
                <a:gd name="connsiteX0" fmla="*/ 0 w 188364"/>
                <a:gd name="connsiteY0" fmla="*/ 44070 h 220351"/>
                <a:gd name="connsiteX1" fmla="*/ 94182 w 188364"/>
                <a:gd name="connsiteY1" fmla="*/ 44070 h 220351"/>
                <a:gd name="connsiteX2" fmla="*/ 94182 w 188364"/>
                <a:gd name="connsiteY2" fmla="*/ 0 h 220351"/>
                <a:gd name="connsiteX3" fmla="*/ 188364 w 188364"/>
                <a:gd name="connsiteY3" fmla="*/ 110176 h 220351"/>
                <a:gd name="connsiteX4" fmla="*/ 94182 w 188364"/>
                <a:gd name="connsiteY4" fmla="*/ 220351 h 220351"/>
                <a:gd name="connsiteX5" fmla="*/ 94182 w 188364"/>
                <a:gd name="connsiteY5" fmla="*/ 176281 h 220351"/>
                <a:gd name="connsiteX6" fmla="*/ 0 w 188364"/>
                <a:gd name="connsiteY6" fmla="*/ 176281 h 220351"/>
                <a:gd name="connsiteX7" fmla="*/ 0 w 188364"/>
                <a:gd name="connsiteY7" fmla="*/ 44070 h 22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64" h="220351">
                  <a:moveTo>
                    <a:pt x="0" y="44070"/>
                  </a:moveTo>
                  <a:lnTo>
                    <a:pt x="94182" y="44070"/>
                  </a:lnTo>
                  <a:lnTo>
                    <a:pt x="94182" y="0"/>
                  </a:lnTo>
                  <a:lnTo>
                    <a:pt x="188364" y="110176"/>
                  </a:lnTo>
                  <a:lnTo>
                    <a:pt x="94182" y="220351"/>
                  </a:lnTo>
                  <a:lnTo>
                    <a:pt x="94182" y="176281"/>
                  </a:lnTo>
                  <a:lnTo>
                    <a:pt x="0" y="176281"/>
                  </a:lnTo>
                  <a:lnTo>
                    <a:pt x="0" y="4407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4070" rIns="56509" bIns="4407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853465-314D-4B22-8482-3E80E48DA8FC}"/>
                </a:ext>
              </a:extLst>
            </p:cNvPr>
            <p:cNvSpPr/>
            <p:nvPr/>
          </p:nvSpPr>
          <p:spPr>
            <a:xfrm rot="16200000">
              <a:off x="4622173" y="2306307"/>
              <a:ext cx="895946" cy="1048405"/>
            </a:xfrm>
            <a:custGeom>
              <a:avLst/>
              <a:gdLst>
                <a:gd name="connsiteX0" fmla="*/ 0 w 1184684"/>
                <a:gd name="connsiteY0" fmla="*/ 592342 h 1184684"/>
                <a:gd name="connsiteX1" fmla="*/ 592342 w 1184684"/>
                <a:gd name="connsiteY1" fmla="*/ 0 h 1184684"/>
                <a:gd name="connsiteX2" fmla="*/ 1184684 w 1184684"/>
                <a:gd name="connsiteY2" fmla="*/ 592342 h 1184684"/>
                <a:gd name="connsiteX3" fmla="*/ 592342 w 1184684"/>
                <a:gd name="connsiteY3" fmla="*/ 1184684 h 1184684"/>
                <a:gd name="connsiteX4" fmla="*/ 0 w 1184684"/>
                <a:gd name="connsiteY4" fmla="*/ 592342 h 118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4" h="1184684">
                  <a:moveTo>
                    <a:pt x="0" y="592342"/>
                  </a:moveTo>
                  <a:cubicBezTo>
                    <a:pt x="0" y="265201"/>
                    <a:pt x="265201" y="0"/>
                    <a:pt x="592342" y="0"/>
                  </a:cubicBezTo>
                  <a:cubicBezTo>
                    <a:pt x="919483" y="0"/>
                    <a:pt x="1184684" y="265201"/>
                    <a:pt x="1184684" y="592342"/>
                  </a:cubicBezTo>
                  <a:cubicBezTo>
                    <a:pt x="1184684" y="919483"/>
                    <a:pt x="919483" y="1184684"/>
                    <a:pt x="592342" y="1184684"/>
                  </a:cubicBezTo>
                  <a:cubicBezTo>
                    <a:pt x="265201" y="1184684"/>
                    <a:pt x="0" y="919483"/>
                    <a:pt x="0" y="59234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13" tIns="193813" rIns="193813" bIns="19381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Hedging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05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BD9F-9BB2-4290-A6B2-0379E949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Delta Hedging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1CB6C-F595-4024-8E4E-0DD092EC6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500561"/>
              </p:ext>
            </p:extLst>
          </p:nvPr>
        </p:nvGraphicFramePr>
        <p:xfrm>
          <a:off x="272809" y="998444"/>
          <a:ext cx="8689656" cy="370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28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3BDE-54FD-48F5-8B1B-622EC1E5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Delta Hedging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011D738-884E-46A4-A51F-0F2DB9ED6C25}"/>
              </a:ext>
            </a:extLst>
          </p:cNvPr>
          <p:cNvSpPr/>
          <p:nvPr/>
        </p:nvSpPr>
        <p:spPr>
          <a:xfrm>
            <a:off x="4572000" y="1116215"/>
            <a:ext cx="900445" cy="14084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C0AE6-9607-4206-8DBB-66F6BC01AAC4}"/>
              </a:ext>
            </a:extLst>
          </p:cNvPr>
          <p:cNvSpPr txBox="1"/>
          <p:nvPr/>
        </p:nvSpPr>
        <p:spPr>
          <a:xfrm>
            <a:off x="5678945" y="1579326"/>
            <a:ext cx="1481531" cy="73866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of your put option contract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55286D80-6A3E-4F0B-9326-839069F3B307}"/>
              </a:ext>
            </a:extLst>
          </p:cNvPr>
          <p:cNvSpPr/>
          <p:nvPr/>
        </p:nvSpPr>
        <p:spPr>
          <a:xfrm rot="10800000">
            <a:off x="3465054" y="1136701"/>
            <a:ext cx="900446" cy="14084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200C1-2A74-449F-AD5C-0BC43D23CBBA}"/>
              </a:ext>
            </a:extLst>
          </p:cNvPr>
          <p:cNvSpPr txBox="1"/>
          <p:nvPr/>
        </p:nvSpPr>
        <p:spPr>
          <a:xfrm>
            <a:off x="2043952" y="1558840"/>
            <a:ext cx="1105649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of your stock</a:t>
            </a: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97B8E360-345E-4C40-A7D5-E286E2A32259}"/>
              </a:ext>
            </a:extLst>
          </p:cNvPr>
          <p:cNvSpPr/>
          <p:nvPr/>
        </p:nvSpPr>
        <p:spPr>
          <a:xfrm rot="16200000">
            <a:off x="4079137" y="2854452"/>
            <a:ext cx="900445" cy="595047"/>
          </a:xfrm>
          <a:prstGeom prst="mathEqual">
            <a:avLst>
              <a:gd name="adj1" fmla="val 21260"/>
              <a:gd name="adj2" fmla="val 4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B82C8-7AE0-4E44-BBB3-5BF909DE7B83}"/>
              </a:ext>
            </a:extLst>
          </p:cNvPr>
          <p:cNvSpPr txBox="1"/>
          <p:nvPr/>
        </p:nvSpPr>
        <p:spPr>
          <a:xfrm>
            <a:off x="2953900" y="3799752"/>
            <a:ext cx="3372942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Neutrally Hedged position </a:t>
            </a:r>
          </a:p>
        </p:txBody>
      </p:sp>
    </p:spTree>
    <p:extLst>
      <p:ext uri="{BB962C8B-B14F-4D97-AF65-F5344CB8AC3E}">
        <p14:creationId xmlns:p14="http://schemas.microsoft.com/office/powerpoint/2010/main" val="164061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71AB-3043-4029-9200-CEFF3957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Example: Delta Hedging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D81A3-E154-46C4-9A42-B858D284C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869111"/>
            <a:ext cx="7862662" cy="1306022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have 100 shares of $AMD currently trading at $74. You are looking to hedge your position in case of a bad earning 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you have 100 shares, your positions delta is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100∆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look at the option chain to find the right puts to make the ∆ equal or close to zero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CC201-2F2E-45C7-9865-800359AEA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68"/>
          <a:stretch/>
        </p:blipFill>
        <p:spPr>
          <a:xfrm>
            <a:off x="310106" y="2021065"/>
            <a:ext cx="4699746" cy="2708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FF9859-C048-41AF-B666-C27FAB06AE20}"/>
              </a:ext>
            </a:extLst>
          </p:cNvPr>
          <p:cNvSpPr/>
          <p:nvPr/>
        </p:nvSpPr>
        <p:spPr>
          <a:xfrm>
            <a:off x="4613164" y="3646874"/>
            <a:ext cx="342900" cy="194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F2347D-B131-4A41-B07F-E0692176E036}"/>
              </a:ext>
            </a:extLst>
          </p:cNvPr>
          <p:cNvSpPr/>
          <p:nvPr/>
        </p:nvSpPr>
        <p:spPr>
          <a:xfrm flipV="1">
            <a:off x="4586270" y="2563765"/>
            <a:ext cx="369794" cy="213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49C963-C299-4E6B-9F28-160FD7CDB017}"/>
              </a:ext>
            </a:extLst>
          </p:cNvPr>
          <p:cNvSpPr/>
          <p:nvPr/>
        </p:nvSpPr>
        <p:spPr>
          <a:xfrm flipV="1">
            <a:off x="380703" y="3667045"/>
            <a:ext cx="369794" cy="130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B91F127-66ED-46C8-A5F7-AB7A3BBDE7F9}"/>
              </a:ext>
            </a:extLst>
          </p:cNvPr>
          <p:cNvSpPr/>
          <p:nvPr/>
        </p:nvSpPr>
        <p:spPr>
          <a:xfrm>
            <a:off x="5132908" y="3513909"/>
            <a:ext cx="561109" cy="43641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3129C-382D-4710-A3D7-A3BC0998AAB3}"/>
              </a:ext>
            </a:extLst>
          </p:cNvPr>
          <p:cNvSpPr txBox="1"/>
          <p:nvPr/>
        </p:nvSpPr>
        <p:spPr>
          <a:xfrm>
            <a:off x="5817073" y="2451882"/>
            <a:ext cx="2787302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$73 puts have the delta of -0.458: to reach neutrality we need 1/0.458= 2.1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contracts of this option would help us reach </a:t>
            </a:r>
            <a:r>
              <a:rPr 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neutrality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Neutrality is costing you $326 ($163*2)</a:t>
            </a:r>
            <a:endParaRPr lang="en-U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4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2BDF-4642-4BB9-86EE-E9BC01A2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Delta Hedging Payout Diagram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12C275-7133-4C9A-BECA-16609F1EEC06}"/>
              </a:ext>
            </a:extLst>
          </p:cNvPr>
          <p:cNvGrpSpPr/>
          <p:nvPr/>
        </p:nvGrpSpPr>
        <p:grpSpPr>
          <a:xfrm>
            <a:off x="379360" y="2099907"/>
            <a:ext cx="1843193" cy="2319479"/>
            <a:chOff x="862445" y="2867892"/>
            <a:chExt cx="1409700" cy="157276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B726C6B-55D0-4ED7-B0CC-AC28947270EB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115289-06F3-4A27-8BD7-400555B82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CC5E456-C9A2-4D56-AB5C-5485BE5FED64}"/>
              </a:ext>
            </a:extLst>
          </p:cNvPr>
          <p:cNvSpPr txBox="1"/>
          <p:nvPr/>
        </p:nvSpPr>
        <p:spPr>
          <a:xfrm>
            <a:off x="2086059" y="3381395"/>
            <a:ext cx="27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3F5AEB-15FF-4A29-835A-A4B8250D91F3}"/>
              </a:ext>
            </a:extLst>
          </p:cNvPr>
          <p:cNvSpPr txBox="1"/>
          <p:nvPr/>
        </p:nvSpPr>
        <p:spPr>
          <a:xfrm>
            <a:off x="131216" y="1788656"/>
            <a:ext cx="51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P&amp;L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736C8-775A-40E3-B9DD-D2EFF174C460}"/>
              </a:ext>
            </a:extLst>
          </p:cNvPr>
          <p:cNvSpPr txBox="1"/>
          <p:nvPr/>
        </p:nvSpPr>
        <p:spPr>
          <a:xfrm>
            <a:off x="1365304" y="3381395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7DD766-02F2-493F-8B97-3A4262051319}"/>
              </a:ext>
            </a:extLst>
          </p:cNvPr>
          <p:cNvCxnSpPr>
            <a:cxnSpLocks/>
          </p:cNvCxnSpPr>
          <p:nvPr/>
        </p:nvCxnSpPr>
        <p:spPr>
          <a:xfrm flipV="1">
            <a:off x="379359" y="2268476"/>
            <a:ext cx="1843194" cy="1875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4533DB-0306-4871-8C9E-1BB0CAA9304F}"/>
              </a:ext>
            </a:extLst>
          </p:cNvPr>
          <p:cNvCxnSpPr>
            <a:cxnSpLocks/>
          </p:cNvCxnSpPr>
          <p:nvPr/>
        </p:nvCxnSpPr>
        <p:spPr>
          <a:xfrm>
            <a:off x="1586706" y="2904341"/>
            <a:ext cx="0" cy="47705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692560-3D10-47E5-9134-8CCE66DE8D48}"/>
              </a:ext>
            </a:extLst>
          </p:cNvPr>
          <p:cNvSpPr txBox="1"/>
          <p:nvPr/>
        </p:nvSpPr>
        <p:spPr>
          <a:xfrm>
            <a:off x="272810" y="1119571"/>
            <a:ext cx="1956527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stock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F04B04-8A49-4CB8-8D90-586282897397}"/>
              </a:ext>
            </a:extLst>
          </p:cNvPr>
          <p:cNvSpPr txBox="1"/>
          <p:nvPr/>
        </p:nvSpPr>
        <p:spPr>
          <a:xfrm>
            <a:off x="3178324" y="1114626"/>
            <a:ext cx="1956527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put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3581AE-723C-4278-BB31-C0E936C90642}"/>
              </a:ext>
            </a:extLst>
          </p:cNvPr>
          <p:cNvGrpSpPr/>
          <p:nvPr/>
        </p:nvGrpSpPr>
        <p:grpSpPr>
          <a:xfrm>
            <a:off x="3426118" y="2034505"/>
            <a:ext cx="1843193" cy="2319479"/>
            <a:chOff x="862445" y="2867892"/>
            <a:chExt cx="1409700" cy="157276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75F3259-AF30-4296-B1CD-F37948DFE036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716422F-CDE8-4AF1-9F3E-18415F1DED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922185-3007-4904-9663-A0DEEBEED4BB}"/>
              </a:ext>
            </a:extLst>
          </p:cNvPr>
          <p:cNvSpPr txBox="1"/>
          <p:nvPr/>
        </p:nvSpPr>
        <p:spPr>
          <a:xfrm>
            <a:off x="5132817" y="3315993"/>
            <a:ext cx="27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6DD55A-8EFC-4123-8469-4C51EC94A106}"/>
              </a:ext>
            </a:extLst>
          </p:cNvPr>
          <p:cNvSpPr txBox="1"/>
          <p:nvPr/>
        </p:nvSpPr>
        <p:spPr>
          <a:xfrm>
            <a:off x="3166346" y="1774141"/>
            <a:ext cx="51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P&amp;L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5239F3-3DB5-49E4-A20C-3A1D1D9B4880}"/>
              </a:ext>
            </a:extLst>
          </p:cNvPr>
          <p:cNvSpPr txBox="1"/>
          <p:nvPr/>
        </p:nvSpPr>
        <p:spPr>
          <a:xfrm>
            <a:off x="4013165" y="3091479"/>
            <a:ext cx="5957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$71.40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B9E8C5-2FB6-4F7D-BFD3-A0A6F7D2DD90}"/>
              </a:ext>
            </a:extLst>
          </p:cNvPr>
          <p:cNvGrpSpPr/>
          <p:nvPr/>
        </p:nvGrpSpPr>
        <p:grpSpPr>
          <a:xfrm>
            <a:off x="6664630" y="1938130"/>
            <a:ext cx="1843193" cy="2319479"/>
            <a:chOff x="862445" y="2867892"/>
            <a:chExt cx="1409700" cy="1572768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1C123F9-93A1-4073-9748-F0C476B33C92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6716587-42D6-4DD4-80E6-4E193D2455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5397D68-FFBC-498D-9508-4A60EFC1AA9F}"/>
              </a:ext>
            </a:extLst>
          </p:cNvPr>
          <p:cNvSpPr txBox="1"/>
          <p:nvPr/>
        </p:nvSpPr>
        <p:spPr>
          <a:xfrm>
            <a:off x="8371329" y="3219618"/>
            <a:ext cx="27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711D2D-3144-4E5F-A8DB-9C6D1560D1D4}"/>
              </a:ext>
            </a:extLst>
          </p:cNvPr>
          <p:cNvSpPr txBox="1"/>
          <p:nvPr/>
        </p:nvSpPr>
        <p:spPr>
          <a:xfrm>
            <a:off x="6404858" y="1677766"/>
            <a:ext cx="51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P&amp;L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5BDA04-790C-4060-BDC9-8D6ECC433FCF}"/>
              </a:ext>
            </a:extLst>
          </p:cNvPr>
          <p:cNvSpPr txBox="1"/>
          <p:nvPr/>
        </p:nvSpPr>
        <p:spPr>
          <a:xfrm>
            <a:off x="7859084" y="3258090"/>
            <a:ext cx="525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$76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EC3290-6ADF-471B-AE9F-E4CDAE4C248F}"/>
              </a:ext>
            </a:extLst>
          </p:cNvPr>
          <p:cNvCxnSpPr>
            <a:cxnSpLocks/>
          </p:cNvCxnSpPr>
          <p:nvPr/>
        </p:nvCxnSpPr>
        <p:spPr>
          <a:xfrm>
            <a:off x="4549574" y="3926540"/>
            <a:ext cx="706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9E61B64-D62F-4FD0-B54D-3237AAAFAE56}"/>
              </a:ext>
            </a:extLst>
          </p:cNvPr>
          <p:cNvCxnSpPr>
            <a:cxnSpLocks/>
          </p:cNvCxnSpPr>
          <p:nvPr/>
        </p:nvCxnSpPr>
        <p:spPr>
          <a:xfrm>
            <a:off x="3446285" y="2467535"/>
            <a:ext cx="1133760" cy="1472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6079A6D-30AC-4AA1-AF2C-9B81C3F20AF8}"/>
              </a:ext>
            </a:extLst>
          </p:cNvPr>
          <p:cNvSpPr txBox="1"/>
          <p:nvPr/>
        </p:nvSpPr>
        <p:spPr>
          <a:xfrm>
            <a:off x="4412062" y="3086577"/>
            <a:ext cx="5957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$73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D10A172-2EF3-4C07-A0D2-AED4202F1582}"/>
              </a:ext>
            </a:extLst>
          </p:cNvPr>
          <p:cNvCxnSpPr>
            <a:cxnSpLocks/>
          </p:cNvCxnSpPr>
          <p:nvPr/>
        </p:nvCxnSpPr>
        <p:spPr>
          <a:xfrm>
            <a:off x="4549574" y="3315993"/>
            <a:ext cx="30471" cy="606292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0EF87CA-6E40-4B2B-B9A0-0391428E9BA4}"/>
              </a:ext>
            </a:extLst>
          </p:cNvPr>
          <p:cNvCxnSpPr>
            <a:cxnSpLocks/>
          </p:cNvCxnSpPr>
          <p:nvPr/>
        </p:nvCxnSpPr>
        <p:spPr>
          <a:xfrm flipH="1">
            <a:off x="3446284" y="3922286"/>
            <a:ext cx="1074454" cy="1675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>
            <a:extLst>
              <a:ext uri="{FF2B5EF4-FFF2-40B4-BE49-F238E27FC236}">
                <a16:creationId xmlns:a16="http://schemas.microsoft.com/office/drawing/2014/main" id="{B536A2A7-6521-4F05-8302-D5B2D7076508}"/>
              </a:ext>
            </a:extLst>
          </p:cNvPr>
          <p:cNvSpPr/>
          <p:nvPr/>
        </p:nvSpPr>
        <p:spPr>
          <a:xfrm>
            <a:off x="3088774" y="3315993"/>
            <a:ext cx="272987" cy="6665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77BC7B3-AC16-4A03-BE87-8E2CCE848336}"/>
              </a:ext>
            </a:extLst>
          </p:cNvPr>
          <p:cNvCxnSpPr/>
          <p:nvPr/>
        </p:nvCxnSpPr>
        <p:spPr>
          <a:xfrm flipH="1">
            <a:off x="2998384" y="4054290"/>
            <a:ext cx="141985" cy="299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BE84C1-9480-4E51-999F-005E554A0547}"/>
              </a:ext>
            </a:extLst>
          </p:cNvPr>
          <p:cNvSpPr txBox="1"/>
          <p:nvPr/>
        </p:nvSpPr>
        <p:spPr>
          <a:xfrm>
            <a:off x="2720940" y="4406120"/>
            <a:ext cx="1548797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spent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6F11F0-BD66-46B0-985C-2033F5FEB329}"/>
              </a:ext>
            </a:extLst>
          </p:cNvPr>
          <p:cNvSpPr txBox="1"/>
          <p:nvPr/>
        </p:nvSpPr>
        <p:spPr>
          <a:xfrm>
            <a:off x="6551295" y="1119571"/>
            <a:ext cx="1956527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538389F-65B2-46EB-B807-91248EC2D0E5}"/>
              </a:ext>
            </a:extLst>
          </p:cNvPr>
          <p:cNvCxnSpPr>
            <a:cxnSpLocks/>
          </p:cNvCxnSpPr>
          <p:nvPr/>
        </p:nvCxnSpPr>
        <p:spPr>
          <a:xfrm>
            <a:off x="6684486" y="2625970"/>
            <a:ext cx="12963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D7126C5-0C9D-4DF0-85D7-18EC232673D0}"/>
              </a:ext>
            </a:extLst>
          </p:cNvPr>
          <p:cNvCxnSpPr>
            <a:cxnSpLocks/>
          </p:cNvCxnSpPr>
          <p:nvPr/>
        </p:nvCxnSpPr>
        <p:spPr>
          <a:xfrm flipV="1">
            <a:off x="7980829" y="2054059"/>
            <a:ext cx="463924" cy="5719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B1CF410-C894-4B5A-84C2-EBA4CC3F3B8E}"/>
              </a:ext>
            </a:extLst>
          </p:cNvPr>
          <p:cNvSpPr/>
          <p:nvPr/>
        </p:nvSpPr>
        <p:spPr>
          <a:xfrm>
            <a:off x="6777427" y="1983756"/>
            <a:ext cx="1043178" cy="1997016"/>
          </a:xfrm>
          <a:prstGeom prst="rect">
            <a:avLst/>
          </a:prstGeom>
          <a:solidFill>
            <a:schemeClr val="tx2">
              <a:alpha val="56000"/>
            </a:schemeClr>
          </a:solidFill>
          <a:ln w="952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6EC9880-8529-472D-9F46-BA29A9C08FA4}"/>
              </a:ext>
            </a:extLst>
          </p:cNvPr>
          <p:cNvCxnSpPr>
            <a:cxnSpLocks/>
          </p:cNvCxnSpPr>
          <p:nvPr/>
        </p:nvCxnSpPr>
        <p:spPr>
          <a:xfrm>
            <a:off x="7980829" y="2670772"/>
            <a:ext cx="0" cy="548846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3994CE1-4F19-45D2-89F5-C90C93F58B09}"/>
              </a:ext>
            </a:extLst>
          </p:cNvPr>
          <p:cNvCxnSpPr>
            <a:cxnSpLocks/>
          </p:cNvCxnSpPr>
          <p:nvPr/>
        </p:nvCxnSpPr>
        <p:spPr>
          <a:xfrm>
            <a:off x="7285778" y="3825591"/>
            <a:ext cx="170648" cy="396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778F16E-44FB-44E6-8408-9352E9DCA3C7}"/>
              </a:ext>
            </a:extLst>
          </p:cNvPr>
          <p:cNvSpPr txBox="1"/>
          <p:nvPr/>
        </p:nvSpPr>
        <p:spPr>
          <a:xfrm>
            <a:off x="6664628" y="4391270"/>
            <a:ext cx="1694748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downside</a:t>
            </a:r>
          </a:p>
        </p:txBody>
      </p:sp>
      <p:sp>
        <p:nvSpPr>
          <p:cNvPr id="79" name="Equals 78">
            <a:extLst>
              <a:ext uri="{FF2B5EF4-FFF2-40B4-BE49-F238E27FC236}">
                <a16:creationId xmlns:a16="http://schemas.microsoft.com/office/drawing/2014/main" id="{00F916DC-84AB-41F0-B4D8-4F8C36317D66}"/>
              </a:ext>
            </a:extLst>
          </p:cNvPr>
          <p:cNvSpPr/>
          <p:nvPr/>
        </p:nvSpPr>
        <p:spPr>
          <a:xfrm>
            <a:off x="5504590" y="1015279"/>
            <a:ext cx="676965" cy="513491"/>
          </a:xfrm>
          <a:prstGeom prst="mathEqual">
            <a:avLst>
              <a:gd name="adj1" fmla="val 23520"/>
              <a:gd name="adj2" fmla="val 19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Plus Sign 79">
            <a:extLst>
              <a:ext uri="{FF2B5EF4-FFF2-40B4-BE49-F238E27FC236}">
                <a16:creationId xmlns:a16="http://schemas.microsoft.com/office/drawing/2014/main" id="{1F0C4B6B-6FB1-48FD-8A92-9C85737A33F6}"/>
              </a:ext>
            </a:extLst>
          </p:cNvPr>
          <p:cNvSpPr/>
          <p:nvPr/>
        </p:nvSpPr>
        <p:spPr>
          <a:xfrm>
            <a:off x="2485976" y="1100015"/>
            <a:ext cx="469929" cy="3602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FB5F-B1C9-4457-9861-482073E9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Delta Hedging: Real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7AB2C-8104-4F1D-9A2E-ACEDF415B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3" t="11427" r="3109" b="25997"/>
          <a:stretch/>
        </p:blipFill>
        <p:spPr>
          <a:xfrm>
            <a:off x="519545" y="2083544"/>
            <a:ext cx="5609810" cy="211486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D72EE-83DB-4F27-9B17-305BBD70A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09" y="983411"/>
            <a:ext cx="7742046" cy="87309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owned $FSLY in the fund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Wanted to hedge our downside before the earnings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2F47AA-742E-4203-9C3C-50BC1539993F}"/>
              </a:ext>
            </a:extLst>
          </p:cNvPr>
          <p:cNvSpPr/>
          <p:nvPr/>
        </p:nvSpPr>
        <p:spPr>
          <a:xfrm>
            <a:off x="5124900" y="3204084"/>
            <a:ext cx="1004455" cy="994325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EA8380-3B38-4C32-A113-D3570004027B}"/>
              </a:ext>
            </a:extLst>
          </p:cNvPr>
          <p:cNvCxnSpPr/>
          <p:nvPr/>
        </p:nvCxnSpPr>
        <p:spPr>
          <a:xfrm flipV="1">
            <a:off x="5627127" y="2985655"/>
            <a:ext cx="1217018" cy="588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1AADBB-E2D4-4CD0-8876-FDE5B2ED72BF}"/>
              </a:ext>
            </a:extLst>
          </p:cNvPr>
          <p:cNvSpPr txBox="1"/>
          <p:nvPr/>
        </p:nvSpPr>
        <p:spPr>
          <a:xfrm>
            <a:off x="6982691" y="2548328"/>
            <a:ext cx="1641764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Delta Hedging saved us from a </a:t>
            </a:r>
          </a:p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 drop</a:t>
            </a:r>
          </a:p>
        </p:txBody>
      </p:sp>
    </p:spTree>
    <p:extLst>
      <p:ext uri="{BB962C8B-B14F-4D97-AF65-F5344CB8AC3E}">
        <p14:creationId xmlns:p14="http://schemas.microsoft.com/office/powerpoint/2010/main" val="158301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BT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67121B"/>
      </a:accent1>
      <a:accent2>
        <a:srgbClr val="B40000"/>
      </a:accent2>
      <a:accent3>
        <a:srgbClr val="A5A5A5"/>
      </a:accent3>
      <a:accent4>
        <a:srgbClr val="7F7F7F"/>
      </a:accent4>
      <a:accent5>
        <a:srgbClr val="F2F2F2"/>
      </a:accent5>
      <a:accent6>
        <a:srgbClr val="7F7F7F"/>
      </a:accent6>
      <a:hlink>
        <a:srgbClr val="67121B"/>
      </a:hlink>
      <a:folHlink>
        <a:srgbClr val="B4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22005</TotalTime>
  <Words>1003</Words>
  <Application>Microsoft Office PowerPoint</Application>
  <PresentationFormat>On-screen Show (16:9)</PresentationFormat>
  <Paragraphs>150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Cambria Math</vt:lpstr>
      <vt:lpstr>Raleway</vt:lpstr>
      <vt:lpstr>Arial</vt:lpstr>
      <vt:lpstr>Open Sans</vt:lpstr>
      <vt:lpstr>Office Theme</vt:lpstr>
      <vt:lpstr>Using Options as a Hedging Strategy </vt:lpstr>
      <vt:lpstr>Course Objective </vt:lpstr>
      <vt:lpstr>Course Outline</vt:lpstr>
      <vt:lpstr>Hedging</vt:lpstr>
      <vt:lpstr>Delta Hedging </vt:lpstr>
      <vt:lpstr>Delta Hedging</vt:lpstr>
      <vt:lpstr>Example: Delta Hedging</vt:lpstr>
      <vt:lpstr>Delta Hedging Payout Diagram </vt:lpstr>
      <vt:lpstr>Delta Hedging: Real Example</vt:lpstr>
      <vt:lpstr>Covered Call Collar </vt:lpstr>
      <vt:lpstr>Covered Call: Ex Dividend Hedge</vt:lpstr>
      <vt:lpstr>Covered Call: Ex-Dividend </vt:lpstr>
      <vt:lpstr>Protective Puts</vt:lpstr>
      <vt:lpstr>Protective Puts</vt:lpstr>
      <vt:lpstr>The Black Swan Event</vt:lpstr>
      <vt:lpstr>Black Swan: Example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Basics</dc:title>
  <cp:lastModifiedBy>A A</cp:lastModifiedBy>
  <cp:revision>130</cp:revision>
  <dcterms:modified xsi:type="dcterms:W3CDTF">2021-07-08T19:43:43Z</dcterms:modified>
</cp:coreProperties>
</file>