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76" r:id="rId3"/>
    <p:sldId id="275" r:id="rId4"/>
    <p:sldId id="33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33" r:id="rId16"/>
    <p:sldId id="341" r:id="rId17"/>
    <p:sldId id="339" r:id="rId18"/>
    <p:sldId id="342" r:id="rId19"/>
    <p:sldId id="327" r:id="rId20"/>
    <p:sldId id="344" r:id="rId21"/>
    <p:sldId id="343" r:id="rId22"/>
    <p:sldId id="340" r:id="rId23"/>
    <p:sldId id="313" r:id="rId24"/>
    <p:sldId id="314" r:id="rId25"/>
    <p:sldId id="315" r:id="rId26"/>
    <p:sldId id="316" r:id="rId27"/>
    <p:sldId id="334" r:id="rId28"/>
    <p:sldId id="317" r:id="rId29"/>
    <p:sldId id="318" r:id="rId30"/>
    <p:sldId id="319" r:id="rId31"/>
    <p:sldId id="320" r:id="rId32"/>
    <p:sldId id="321" r:id="rId33"/>
    <p:sldId id="335" r:id="rId34"/>
    <p:sldId id="336" r:id="rId35"/>
    <p:sldId id="337" r:id="rId36"/>
    <p:sldId id="338" r:id="rId37"/>
    <p:sldId id="322" r:id="rId38"/>
    <p:sldId id="323" r:id="rId39"/>
    <p:sldId id="324" r:id="rId40"/>
    <p:sldId id="325" r:id="rId41"/>
    <p:sldId id="331" r:id="rId42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Raleway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Aziz" initials="AA" lastIdx="2" clrIdx="0">
    <p:extLst>
      <p:ext uri="{19B8F6BF-5375-455C-9EA6-DF929625EA0E}">
        <p15:presenceInfo xmlns:p15="http://schemas.microsoft.com/office/powerpoint/2012/main" userId="17b2522e63a5cf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3E055-49B5-4DA1-8237-DCA0E3AC8B4F}" v="16" dt="2021-06-29T21:49:19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72"/>
    <p:restoredTop sz="86478"/>
  </p:normalViewPr>
  <p:slideViewPr>
    <p:cSldViewPr snapToGrid="0">
      <p:cViewPr varScale="1">
        <p:scale>
          <a:sx n="117" d="100"/>
          <a:sy n="117" d="100"/>
        </p:scale>
        <p:origin x="96" y="318"/>
      </p:cViewPr>
      <p:guideLst>
        <p:guide orient="horz" pos="162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Aziz" userId="17b2522e63a5cfc1" providerId="LiveId" clId="{11F3E055-49B5-4DA1-8237-DCA0E3AC8B4F}"/>
    <pc:docChg chg="undo custSel modSld">
      <pc:chgData name="Andrew Aziz" userId="17b2522e63a5cfc1" providerId="LiveId" clId="{11F3E055-49B5-4DA1-8237-DCA0E3AC8B4F}" dt="2021-06-29T21:49:19.692" v="596" actId="2711"/>
      <pc:docMkLst>
        <pc:docMk/>
      </pc:docMkLst>
      <pc:sldChg chg="modSp mod">
        <pc:chgData name="Andrew Aziz" userId="17b2522e63a5cfc1" providerId="LiveId" clId="{11F3E055-49B5-4DA1-8237-DCA0E3AC8B4F}" dt="2021-06-29T20:48:43.555" v="6" actId="14100"/>
        <pc:sldMkLst>
          <pc:docMk/>
          <pc:sldMk cId="3363417875" sldId="303"/>
        </pc:sldMkLst>
        <pc:spChg chg="mod">
          <ac:chgData name="Andrew Aziz" userId="17b2522e63a5cfc1" providerId="LiveId" clId="{11F3E055-49B5-4DA1-8237-DCA0E3AC8B4F}" dt="2021-06-29T20:48:43.555" v="6" actId="14100"/>
          <ac:spMkLst>
            <pc:docMk/>
            <pc:sldMk cId="3363417875" sldId="303"/>
            <ac:spMk id="10" creationId="{0A3BBD4C-4790-47A9-8403-76A6426659DC}"/>
          </ac:spMkLst>
        </pc:spChg>
      </pc:sldChg>
      <pc:sldChg chg="addSp modSp mod">
        <pc:chgData name="Andrew Aziz" userId="17b2522e63a5cfc1" providerId="LiveId" clId="{11F3E055-49B5-4DA1-8237-DCA0E3AC8B4F}" dt="2021-06-29T20:52:04" v="79" actId="1076"/>
        <pc:sldMkLst>
          <pc:docMk/>
          <pc:sldMk cId="2752418983" sldId="304"/>
        </pc:sldMkLst>
        <pc:spChg chg="mod">
          <ac:chgData name="Andrew Aziz" userId="17b2522e63a5cfc1" providerId="LiveId" clId="{11F3E055-49B5-4DA1-8237-DCA0E3AC8B4F}" dt="2021-06-29T20:51:47.240" v="77" actId="20577"/>
          <ac:spMkLst>
            <pc:docMk/>
            <pc:sldMk cId="2752418983" sldId="304"/>
            <ac:spMk id="3" creationId="{C018D27C-57D0-4B40-94C6-19E0E5550F18}"/>
          </ac:spMkLst>
        </pc:spChg>
        <pc:spChg chg="mod">
          <ac:chgData name="Andrew Aziz" userId="17b2522e63a5cfc1" providerId="LiveId" clId="{11F3E055-49B5-4DA1-8237-DCA0E3AC8B4F}" dt="2021-06-29T20:52:00.144" v="78" actId="1076"/>
          <ac:spMkLst>
            <pc:docMk/>
            <pc:sldMk cId="2752418983" sldId="304"/>
            <ac:spMk id="43" creationId="{5D3CDBCC-64BE-4E3A-9B07-B199AA480D82}"/>
          </ac:spMkLst>
        </pc:spChg>
        <pc:spChg chg="mod">
          <ac:chgData name="Andrew Aziz" userId="17b2522e63a5cfc1" providerId="LiveId" clId="{11F3E055-49B5-4DA1-8237-DCA0E3AC8B4F}" dt="2021-06-29T20:52:04" v="79" actId="1076"/>
          <ac:spMkLst>
            <pc:docMk/>
            <pc:sldMk cId="2752418983" sldId="304"/>
            <ac:spMk id="44" creationId="{D8F3CAD1-ABEC-4406-90F8-8FBD06A876AC}"/>
          </ac:spMkLst>
        </pc:spChg>
        <pc:spChg chg="mod">
          <ac:chgData name="Andrew Aziz" userId="17b2522e63a5cfc1" providerId="LiveId" clId="{11F3E055-49B5-4DA1-8237-DCA0E3AC8B4F}" dt="2021-06-29T20:52:00.144" v="78" actId="1076"/>
          <ac:spMkLst>
            <pc:docMk/>
            <pc:sldMk cId="2752418983" sldId="304"/>
            <ac:spMk id="48" creationId="{7F68FFB4-9E55-433D-A2DA-48D9FAB50E71}"/>
          </ac:spMkLst>
        </pc:spChg>
        <pc:spChg chg="mod">
          <ac:chgData name="Andrew Aziz" userId="17b2522e63a5cfc1" providerId="LiveId" clId="{11F3E055-49B5-4DA1-8237-DCA0E3AC8B4F}" dt="2021-06-29T20:52:00.144" v="78" actId="1076"/>
          <ac:spMkLst>
            <pc:docMk/>
            <pc:sldMk cId="2752418983" sldId="304"/>
            <ac:spMk id="49" creationId="{6C60FFEB-6859-4729-B604-49DCD24BE664}"/>
          </ac:spMkLst>
        </pc:spChg>
        <pc:spChg chg="mod">
          <ac:chgData name="Andrew Aziz" userId="17b2522e63a5cfc1" providerId="LiveId" clId="{11F3E055-49B5-4DA1-8237-DCA0E3AC8B4F}" dt="2021-06-29T20:50:23.337" v="62" actId="164"/>
          <ac:spMkLst>
            <pc:docMk/>
            <pc:sldMk cId="2752418983" sldId="304"/>
            <ac:spMk id="50" creationId="{84F28DC4-6D13-4291-95DA-8FF5EF89C6FA}"/>
          </ac:spMkLst>
        </pc:spChg>
        <pc:spChg chg="mod">
          <ac:chgData name="Andrew Aziz" userId="17b2522e63a5cfc1" providerId="LiveId" clId="{11F3E055-49B5-4DA1-8237-DCA0E3AC8B4F}" dt="2021-06-29T20:52:00.144" v="78" actId="1076"/>
          <ac:spMkLst>
            <pc:docMk/>
            <pc:sldMk cId="2752418983" sldId="304"/>
            <ac:spMk id="53" creationId="{5A9A5884-8E49-4D9A-A240-A25552C1ACE8}"/>
          </ac:spMkLst>
        </pc:spChg>
        <pc:grpChg chg="add mod">
          <ac:chgData name="Andrew Aziz" userId="17b2522e63a5cfc1" providerId="LiveId" clId="{11F3E055-49B5-4DA1-8237-DCA0E3AC8B4F}" dt="2021-06-29T20:52:00.144" v="78" actId="1076"/>
          <ac:grpSpMkLst>
            <pc:docMk/>
            <pc:sldMk cId="2752418983" sldId="304"/>
            <ac:grpSpMk id="4" creationId="{19FDCB13-B79E-45A4-8EDF-1C4B682855D4}"/>
          </ac:grpSpMkLst>
        </pc:grpChg>
        <pc:cxnChg chg="mod">
          <ac:chgData name="Andrew Aziz" userId="17b2522e63a5cfc1" providerId="LiveId" clId="{11F3E055-49B5-4DA1-8237-DCA0E3AC8B4F}" dt="2021-06-29T20:49:22.455" v="56" actId="1076"/>
          <ac:cxnSpMkLst>
            <pc:docMk/>
            <pc:sldMk cId="2752418983" sldId="304"/>
            <ac:cxnSpMk id="5" creationId="{E957D076-6825-48BE-B563-25F3AA756389}"/>
          </ac:cxnSpMkLst>
        </pc:cxnChg>
        <pc:cxnChg chg="mod">
          <ac:chgData name="Andrew Aziz" userId="17b2522e63a5cfc1" providerId="LiveId" clId="{11F3E055-49B5-4DA1-8237-DCA0E3AC8B4F}" dt="2021-06-29T20:49:24.319" v="57" actId="1076"/>
          <ac:cxnSpMkLst>
            <pc:docMk/>
            <pc:sldMk cId="2752418983" sldId="304"/>
            <ac:cxnSpMk id="7" creationId="{CC18D8ED-01E7-4345-9529-503DC53B2689}"/>
          </ac:cxnSpMkLst>
        </pc:cxnChg>
        <pc:cxnChg chg="mod">
          <ac:chgData name="Andrew Aziz" userId="17b2522e63a5cfc1" providerId="LiveId" clId="{11F3E055-49B5-4DA1-8237-DCA0E3AC8B4F}" dt="2021-06-29T20:49:27.184" v="58" actId="1076"/>
          <ac:cxnSpMkLst>
            <pc:docMk/>
            <pc:sldMk cId="2752418983" sldId="304"/>
            <ac:cxnSpMk id="11" creationId="{BD581308-C676-4A65-B7AD-E6D84BF35DF9}"/>
          </ac:cxnSpMkLst>
        </pc:cxnChg>
        <pc:cxnChg chg="mod">
          <ac:chgData name="Andrew Aziz" userId="17b2522e63a5cfc1" providerId="LiveId" clId="{11F3E055-49B5-4DA1-8237-DCA0E3AC8B4F}" dt="2021-06-29T20:49:19.118" v="55" actId="1038"/>
          <ac:cxnSpMkLst>
            <pc:docMk/>
            <pc:sldMk cId="2752418983" sldId="304"/>
            <ac:cxnSpMk id="12" creationId="{B3D5CA54-9F5B-4A8C-B9D6-6743C0798C79}"/>
          </ac:cxnSpMkLst>
        </pc:cxnChg>
        <pc:cxnChg chg="mod">
          <ac:chgData name="Andrew Aziz" userId="17b2522e63a5cfc1" providerId="LiveId" clId="{11F3E055-49B5-4DA1-8237-DCA0E3AC8B4F}" dt="2021-06-29T20:49:14.063" v="44" actId="1037"/>
          <ac:cxnSpMkLst>
            <pc:docMk/>
            <pc:sldMk cId="2752418983" sldId="304"/>
            <ac:cxnSpMk id="13" creationId="{13C00F29-71FF-4FD7-A5BC-3637BC491F78}"/>
          </ac:cxnSpMkLst>
        </pc:cxnChg>
        <pc:cxnChg chg="mod">
          <ac:chgData name="Andrew Aziz" userId="17b2522e63a5cfc1" providerId="LiveId" clId="{11F3E055-49B5-4DA1-8237-DCA0E3AC8B4F}" dt="2021-06-29T20:50:23.337" v="62" actId="164"/>
          <ac:cxnSpMkLst>
            <pc:docMk/>
            <pc:sldMk cId="2752418983" sldId="304"/>
            <ac:cxnSpMk id="18" creationId="{407B251C-4507-4498-898F-078444192845}"/>
          </ac:cxnSpMkLst>
        </pc:cxnChg>
        <pc:cxnChg chg="mod">
          <ac:chgData name="Andrew Aziz" userId="17b2522e63a5cfc1" providerId="LiveId" clId="{11F3E055-49B5-4DA1-8237-DCA0E3AC8B4F}" dt="2021-06-29T20:50:23.337" v="62" actId="164"/>
          <ac:cxnSpMkLst>
            <pc:docMk/>
            <pc:sldMk cId="2752418983" sldId="304"/>
            <ac:cxnSpMk id="21" creationId="{458172AF-8E3A-46C2-82A2-5EC531F6A939}"/>
          </ac:cxnSpMkLst>
        </pc:cxnChg>
        <pc:cxnChg chg="mod">
          <ac:chgData name="Andrew Aziz" userId="17b2522e63a5cfc1" providerId="LiveId" clId="{11F3E055-49B5-4DA1-8237-DCA0E3AC8B4F}" dt="2021-06-29T20:50:23.337" v="62" actId="164"/>
          <ac:cxnSpMkLst>
            <pc:docMk/>
            <pc:sldMk cId="2752418983" sldId="304"/>
            <ac:cxnSpMk id="31" creationId="{54806D11-EB16-4B71-9645-E3E0EB14EB1A}"/>
          </ac:cxnSpMkLst>
        </pc:cxnChg>
        <pc:cxnChg chg="mod">
          <ac:chgData name="Andrew Aziz" userId="17b2522e63a5cfc1" providerId="LiveId" clId="{11F3E055-49B5-4DA1-8237-DCA0E3AC8B4F}" dt="2021-06-29T20:50:23.337" v="62" actId="164"/>
          <ac:cxnSpMkLst>
            <pc:docMk/>
            <pc:sldMk cId="2752418983" sldId="304"/>
            <ac:cxnSpMk id="33" creationId="{EAACF27E-4ECE-4DFE-AD99-C28AEB4D623A}"/>
          </ac:cxnSpMkLst>
        </pc:cxnChg>
        <pc:cxnChg chg="mod">
          <ac:chgData name="Andrew Aziz" userId="17b2522e63a5cfc1" providerId="LiveId" clId="{11F3E055-49B5-4DA1-8237-DCA0E3AC8B4F}" dt="2021-06-29T20:50:23.337" v="62" actId="164"/>
          <ac:cxnSpMkLst>
            <pc:docMk/>
            <pc:sldMk cId="2752418983" sldId="304"/>
            <ac:cxnSpMk id="36" creationId="{D85F3FD3-6BD6-4D1A-926F-2145941730D6}"/>
          </ac:cxnSpMkLst>
        </pc:cxnChg>
        <pc:cxnChg chg="mod">
          <ac:chgData name="Andrew Aziz" userId="17b2522e63a5cfc1" providerId="LiveId" clId="{11F3E055-49B5-4DA1-8237-DCA0E3AC8B4F}" dt="2021-06-29T20:50:23.337" v="62" actId="164"/>
          <ac:cxnSpMkLst>
            <pc:docMk/>
            <pc:sldMk cId="2752418983" sldId="304"/>
            <ac:cxnSpMk id="46" creationId="{839109CE-0E9F-4F2F-A842-2AD7F8AAE130}"/>
          </ac:cxnSpMkLst>
        </pc:cxnChg>
        <pc:cxnChg chg="mod">
          <ac:chgData name="Andrew Aziz" userId="17b2522e63a5cfc1" providerId="LiveId" clId="{11F3E055-49B5-4DA1-8237-DCA0E3AC8B4F}" dt="2021-06-29T20:50:23.337" v="62" actId="164"/>
          <ac:cxnSpMkLst>
            <pc:docMk/>
            <pc:sldMk cId="2752418983" sldId="304"/>
            <ac:cxnSpMk id="47" creationId="{8C519A56-BB7F-4615-B115-D2BEF035AE8C}"/>
          </ac:cxnSpMkLst>
        </pc:cxnChg>
        <pc:cxnChg chg="mod">
          <ac:chgData name="Andrew Aziz" userId="17b2522e63a5cfc1" providerId="LiveId" clId="{11F3E055-49B5-4DA1-8237-DCA0E3AC8B4F}" dt="2021-06-29T20:52:00.144" v="78" actId="1076"/>
          <ac:cxnSpMkLst>
            <pc:docMk/>
            <pc:sldMk cId="2752418983" sldId="304"/>
            <ac:cxnSpMk id="52" creationId="{BFE43919-EE9E-4D40-A2CC-59450A3E35B7}"/>
          </ac:cxnSpMkLst>
        </pc:cxnChg>
      </pc:sldChg>
      <pc:sldChg chg="modSp mod">
        <pc:chgData name="Andrew Aziz" userId="17b2522e63a5cfc1" providerId="LiveId" clId="{11F3E055-49B5-4DA1-8237-DCA0E3AC8B4F}" dt="2021-06-29T21:40:23.205" v="526" actId="20577"/>
        <pc:sldMkLst>
          <pc:docMk/>
          <pc:sldMk cId="621697599" sldId="305"/>
        </pc:sldMkLst>
        <pc:graphicFrameChg chg="modGraphic">
          <ac:chgData name="Andrew Aziz" userId="17b2522e63a5cfc1" providerId="LiveId" clId="{11F3E055-49B5-4DA1-8237-DCA0E3AC8B4F}" dt="2021-06-29T21:40:23.205" v="526" actId="20577"/>
          <ac:graphicFrameMkLst>
            <pc:docMk/>
            <pc:sldMk cId="621697599" sldId="305"/>
            <ac:graphicFrameMk id="4" creationId="{2C2BAC75-3A11-4EC6-B408-ECF0488BDFD1}"/>
          </ac:graphicFrameMkLst>
        </pc:graphicFrameChg>
      </pc:sldChg>
      <pc:sldChg chg="modSp mod">
        <pc:chgData name="Andrew Aziz" userId="17b2522e63a5cfc1" providerId="LiveId" clId="{11F3E055-49B5-4DA1-8237-DCA0E3AC8B4F}" dt="2021-06-29T20:52:52.412" v="87" actId="20577"/>
        <pc:sldMkLst>
          <pc:docMk/>
          <pc:sldMk cId="4251364365" sldId="306"/>
        </pc:sldMkLst>
        <pc:spChg chg="mod">
          <ac:chgData name="Andrew Aziz" userId="17b2522e63a5cfc1" providerId="LiveId" clId="{11F3E055-49B5-4DA1-8237-DCA0E3AC8B4F}" dt="2021-06-29T20:52:52.412" v="87" actId="20577"/>
          <ac:spMkLst>
            <pc:docMk/>
            <pc:sldMk cId="4251364365" sldId="306"/>
            <ac:spMk id="3" creationId="{7ADD7D06-795D-4441-8EA6-64BB2A617B63}"/>
          </ac:spMkLst>
        </pc:spChg>
        <pc:spChg chg="mod">
          <ac:chgData name="Andrew Aziz" userId="17b2522e63a5cfc1" providerId="LiveId" clId="{11F3E055-49B5-4DA1-8237-DCA0E3AC8B4F}" dt="2021-06-29T20:52:36.542" v="83" actId="2711"/>
          <ac:spMkLst>
            <pc:docMk/>
            <pc:sldMk cId="4251364365" sldId="306"/>
            <ac:spMk id="9" creationId="{112EE362-01B8-45E3-AB66-23CAA1A80EA4}"/>
          </ac:spMkLst>
        </pc:spChg>
      </pc:sldChg>
      <pc:sldChg chg="modSp mod">
        <pc:chgData name="Andrew Aziz" userId="17b2522e63a5cfc1" providerId="LiveId" clId="{11F3E055-49B5-4DA1-8237-DCA0E3AC8B4F}" dt="2021-06-29T20:56:28.594" v="127" actId="1076"/>
        <pc:sldMkLst>
          <pc:docMk/>
          <pc:sldMk cId="3156211029" sldId="307"/>
        </pc:sldMkLst>
        <pc:spChg chg="mod">
          <ac:chgData name="Andrew Aziz" userId="17b2522e63a5cfc1" providerId="LiveId" clId="{11F3E055-49B5-4DA1-8237-DCA0E3AC8B4F}" dt="2021-06-29T20:56:13.470" v="122" actId="2710"/>
          <ac:spMkLst>
            <pc:docMk/>
            <pc:sldMk cId="3156211029" sldId="307"/>
            <ac:spMk id="13" creationId="{FD8569E9-401C-45C2-B76C-85C8E3A98548}"/>
          </ac:spMkLst>
        </pc:spChg>
        <pc:picChg chg="mod">
          <ac:chgData name="Andrew Aziz" userId="17b2522e63a5cfc1" providerId="LiveId" clId="{11F3E055-49B5-4DA1-8237-DCA0E3AC8B4F}" dt="2021-06-29T20:56:26.562" v="126" actId="1076"/>
          <ac:picMkLst>
            <pc:docMk/>
            <pc:sldMk cId="3156211029" sldId="307"/>
            <ac:picMk id="10" creationId="{6F37B98E-909F-4703-A8C6-305EB58EE39A}"/>
          </ac:picMkLst>
        </pc:picChg>
        <pc:picChg chg="mod">
          <ac:chgData name="Andrew Aziz" userId="17b2522e63a5cfc1" providerId="LiveId" clId="{11F3E055-49B5-4DA1-8237-DCA0E3AC8B4F}" dt="2021-06-29T20:56:28.594" v="127" actId="1076"/>
          <ac:picMkLst>
            <pc:docMk/>
            <pc:sldMk cId="3156211029" sldId="307"/>
            <ac:picMk id="15" creationId="{347107A0-F557-4BEE-9D61-968004FC2AA0}"/>
          </ac:picMkLst>
        </pc:picChg>
      </pc:sldChg>
      <pc:sldChg chg="modSp mod">
        <pc:chgData name="Andrew Aziz" userId="17b2522e63a5cfc1" providerId="LiveId" clId="{11F3E055-49B5-4DA1-8237-DCA0E3AC8B4F}" dt="2021-06-29T20:57:53.446" v="166" actId="1076"/>
        <pc:sldMkLst>
          <pc:docMk/>
          <pc:sldMk cId="2653615422" sldId="308"/>
        </pc:sldMkLst>
        <pc:spChg chg="mod">
          <ac:chgData name="Andrew Aziz" userId="17b2522e63a5cfc1" providerId="LiveId" clId="{11F3E055-49B5-4DA1-8237-DCA0E3AC8B4F}" dt="2021-06-29T20:57:53.446" v="166" actId="1076"/>
          <ac:spMkLst>
            <pc:docMk/>
            <pc:sldMk cId="2653615422" sldId="308"/>
            <ac:spMk id="7" creationId="{E7D76DFF-656B-4F85-B80E-509E512CEE3C}"/>
          </ac:spMkLst>
        </pc:spChg>
        <pc:spChg chg="mod">
          <ac:chgData name="Andrew Aziz" userId="17b2522e63a5cfc1" providerId="LiveId" clId="{11F3E055-49B5-4DA1-8237-DCA0E3AC8B4F}" dt="2021-06-29T20:57:37.415" v="164" actId="20577"/>
          <ac:spMkLst>
            <pc:docMk/>
            <pc:sldMk cId="2653615422" sldId="308"/>
            <ac:spMk id="8" creationId="{04B38B52-8207-4176-8590-C9F2B7C940B5}"/>
          </ac:spMkLst>
        </pc:spChg>
        <pc:picChg chg="mod">
          <ac:chgData name="Andrew Aziz" userId="17b2522e63a5cfc1" providerId="LiveId" clId="{11F3E055-49B5-4DA1-8237-DCA0E3AC8B4F}" dt="2021-06-29T20:57:46.197" v="165" actId="1076"/>
          <ac:picMkLst>
            <pc:docMk/>
            <pc:sldMk cId="2653615422" sldId="308"/>
            <ac:picMk id="4" creationId="{42BDBE1B-347C-4282-AF1C-C3115BAAD91F}"/>
          </ac:picMkLst>
        </pc:picChg>
      </pc:sldChg>
      <pc:sldChg chg="addSp modSp mod">
        <pc:chgData name="Andrew Aziz" userId="17b2522e63a5cfc1" providerId="LiveId" clId="{11F3E055-49B5-4DA1-8237-DCA0E3AC8B4F}" dt="2021-06-29T20:58:28.844" v="167" actId="20577"/>
        <pc:sldMkLst>
          <pc:docMk/>
          <pc:sldMk cId="740459591" sldId="309"/>
        </pc:sldMkLst>
        <pc:spChg chg="mod">
          <ac:chgData name="Andrew Aziz" userId="17b2522e63a5cfc1" providerId="LiveId" clId="{11F3E055-49B5-4DA1-8237-DCA0E3AC8B4F}" dt="2021-06-29T20:58:28.844" v="167" actId="20577"/>
          <ac:spMkLst>
            <pc:docMk/>
            <pc:sldMk cId="740459591" sldId="309"/>
            <ac:spMk id="3" creationId="{BBDEDF67-A30A-4831-9617-E0DC767A42B4}"/>
          </ac:spMkLst>
        </pc:spChg>
        <pc:spChg chg="mod">
          <ac:chgData name="Andrew Aziz" userId="17b2522e63a5cfc1" providerId="LiveId" clId="{11F3E055-49B5-4DA1-8237-DCA0E3AC8B4F}" dt="2021-06-29T20:55:02.086" v="111" actId="1076"/>
          <ac:spMkLst>
            <pc:docMk/>
            <pc:sldMk cId="740459591" sldId="309"/>
            <ac:spMk id="11" creationId="{BEAE74B8-9D50-43F2-A97D-8EA427BEAC63}"/>
          </ac:spMkLst>
        </pc:spChg>
        <pc:spChg chg="mod">
          <ac:chgData name="Andrew Aziz" userId="17b2522e63a5cfc1" providerId="LiveId" clId="{11F3E055-49B5-4DA1-8237-DCA0E3AC8B4F}" dt="2021-06-29T20:55:05.646" v="112" actId="1076"/>
          <ac:spMkLst>
            <pc:docMk/>
            <pc:sldMk cId="740459591" sldId="309"/>
            <ac:spMk id="19" creationId="{D82D3CC8-9A45-4925-AF50-42B748BE4EFE}"/>
          </ac:spMkLst>
        </pc:spChg>
        <pc:spChg chg="mod">
          <ac:chgData name="Andrew Aziz" userId="17b2522e63a5cfc1" providerId="LiveId" clId="{11F3E055-49B5-4DA1-8237-DCA0E3AC8B4F}" dt="2021-06-29T20:54:54.782" v="109" actId="1076"/>
          <ac:spMkLst>
            <pc:docMk/>
            <pc:sldMk cId="740459591" sldId="309"/>
            <ac:spMk id="20" creationId="{75378146-2EEB-425A-A9CF-D4DDC0440B97}"/>
          </ac:spMkLst>
        </pc:spChg>
        <pc:spChg chg="mod">
          <ac:chgData name="Andrew Aziz" userId="17b2522e63a5cfc1" providerId="LiveId" clId="{11F3E055-49B5-4DA1-8237-DCA0E3AC8B4F}" dt="2021-06-29T20:54:54.782" v="109" actId="1076"/>
          <ac:spMkLst>
            <pc:docMk/>
            <pc:sldMk cId="740459591" sldId="309"/>
            <ac:spMk id="21" creationId="{0F68B3FB-74C2-42B5-88DF-A5012A97BD58}"/>
          </ac:spMkLst>
        </pc:spChg>
        <pc:spChg chg="mod">
          <ac:chgData name="Andrew Aziz" userId="17b2522e63a5cfc1" providerId="LiveId" clId="{11F3E055-49B5-4DA1-8237-DCA0E3AC8B4F}" dt="2021-06-29T20:54:41.384" v="107" actId="164"/>
          <ac:spMkLst>
            <pc:docMk/>
            <pc:sldMk cId="740459591" sldId="309"/>
            <ac:spMk id="34" creationId="{7DBB6DA5-66C6-4705-AA04-FB32A4A7F4D1}"/>
          </ac:spMkLst>
        </pc:spChg>
        <pc:spChg chg="mod">
          <ac:chgData name="Andrew Aziz" userId="17b2522e63a5cfc1" providerId="LiveId" clId="{11F3E055-49B5-4DA1-8237-DCA0E3AC8B4F}" dt="2021-06-29T20:54:41.384" v="107" actId="164"/>
          <ac:spMkLst>
            <pc:docMk/>
            <pc:sldMk cId="740459591" sldId="309"/>
            <ac:spMk id="35" creationId="{801C4A7E-A98B-4C9E-B96E-937631A5BA60}"/>
          </ac:spMkLst>
        </pc:spChg>
        <pc:spChg chg="mod">
          <ac:chgData name="Andrew Aziz" userId="17b2522e63a5cfc1" providerId="LiveId" clId="{11F3E055-49B5-4DA1-8237-DCA0E3AC8B4F}" dt="2021-06-29T20:55:08.422" v="113" actId="1076"/>
          <ac:spMkLst>
            <pc:docMk/>
            <pc:sldMk cId="740459591" sldId="309"/>
            <ac:spMk id="36" creationId="{B986F403-B5AB-4B7A-A439-C5111FB9CE17}"/>
          </ac:spMkLst>
        </pc:spChg>
        <pc:spChg chg="mod">
          <ac:chgData name="Andrew Aziz" userId="17b2522e63a5cfc1" providerId="LiveId" clId="{11F3E055-49B5-4DA1-8237-DCA0E3AC8B4F}" dt="2021-06-29T20:54:59.215" v="110" actId="1076"/>
          <ac:spMkLst>
            <pc:docMk/>
            <pc:sldMk cId="740459591" sldId="309"/>
            <ac:spMk id="37" creationId="{7654A05D-25D9-447F-95F2-D7ACA29D336C}"/>
          </ac:spMkLst>
        </pc:spChg>
        <pc:grpChg chg="add mod">
          <ac:chgData name="Andrew Aziz" userId="17b2522e63a5cfc1" providerId="LiveId" clId="{11F3E055-49B5-4DA1-8237-DCA0E3AC8B4F}" dt="2021-06-29T20:54:47.504" v="108" actId="1076"/>
          <ac:grpSpMkLst>
            <pc:docMk/>
            <pc:sldMk cId="740459591" sldId="309"/>
            <ac:grpSpMk id="4" creationId="{A9E1B6B3-C87B-4F1B-BDFE-CB119FFD212B}"/>
          </ac:grpSpMkLst>
        </pc:grpChg>
        <pc:cxnChg chg="mod">
          <ac:chgData name="Andrew Aziz" userId="17b2522e63a5cfc1" providerId="LiveId" clId="{11F3E055-49B5-4DA1-8237-DCA0E3AC8B4F}" dt="2021-06-29T20:54:41.384" v="107" actId="164"/>
          <ac:cxnSpMkLst>
            <pc:docMk/>
            <pc:sldMk cId="740459591" sldId="309"/>
            <ac:cxnSpMk id="6" creationId="{9F99C84B-2BA8-434D-9282-83E69383750F}"/>
          </ac:cxnSpMkLst>
        </pc:cxnChg>
        <pc:cxnChg chg="mod">
          <ac:chgData name="Andrew Aziz" userId="17b2522e63a5cfc1" providerId="LiveId" clId="{11F3E055-49B5-4DA1-8237-DCA0E3AC8B4F}" dt="2021-06-29T20:54:41.384" v="107" actId="164"/>
          <ac:cxnSpMkLst>
            <pc:docMk/>
            <pc:sldMk cId="740459591" sldId="309"/>
            <ac:cxnSpMk id="7" creationId="{E66CCE94-EB66-4FAF-942A-ABE00AB61400}"/>
          </ac:cxnSpMkLst>
        </pc:cxnChg>
        <pc:cxnChg chg="mod">
          <ac:chgData name="Andrew Aziz" userId="17b2522e63a5cfc1" providerId="LiveId" clId="{11F3E055-49B5-4DA1-8237-DCA0E3AC8B4F}" dt="2021-06-29T20:54:41.384" v="107" actId="164"/>
          <ac:cxnSpMkLst>
            <pc:docMk/>
            <pc:sldMk cId="740459591" sldId="309"/>
            <ac:cxnSpMk id="22" creationId="{4FA7FE70-FFB8-4813-878A-D2B3BB509EBC}"/>
          </ac:cxnSpMkLst>
        </pc:cxnChg>
        <pc:cxnChg chg="mod">
          <ac:chgData name="Andrew Aziz" userId="17b2522e63a5cfc1" providerId="LiveId" clId="{11F3E055-49B5-4DA1-8237-DCA0E3AC8B4F}" dt="2021-06-29T20:54:41.384" v="107" actId="164"/>
          <ac:cxnSpMkLst>
            <pc:docMk/>
            <pc:sldMk cId="740459591" sldId="309"/>
            <ac:cxnSpMk id="24" creationId="{33FB54EB-D6ED-4A35-8C7B-79FCB77A7299}"/>
          </ac:cxnSpMkLst>
        </pc:cxnChg>
        <pc:cxnChg chg="mod">
          <ac:chgData name="Andrew Aziz" userId="17b2522e63a5cfc1" providerId="LiveId" clId="{11F3E055-49B5-4DA1-8237-DCA0E3AC8B4F}" dt="2021-06-29T20:54:41.384" v="107" actId="164"/>
          <ac:cxnSpMkLst>
            <pc:docMk/>
            <pc:sldMk cId="740459591" sldId="309"/>
            <ac:cxnSpMk id="27" creationId="{CBF7A4C8-5146-404E-BEA6-08FA1D4E70E2}"/>
          </ac:cxnSpMkLst>
        </pc:cxnChg>
        <pc:cxnChg chg="mod">
          <ac:chgData name="Andrew Aziz" userId="17b2522e63a5cfc1" providerId="LiveId" clId="{11F3E055-49B5-4DA1-8237-DCA0E3AC8B4F}" dt="2021-06-29T20:54:41.384" v="107" actId="164"/>
          <ac:cxnSpMkLst>
            <pc:docMk/>
            <pc:sldMk cId="740459591" sldId="309"/>
            <ac:cxnSpMk id="30" creationId="{65AB3B45-E27C-4DBE-A680-9E351117408E}"/>
          </ac:cxnSpMkLst>
        </pc:cxnChg>
        <pc:cxnChg chg="mod">
          <ac:chgData name="Andrew Aziz" userId="17b2522e63a5cfc1" providerId="LiveId" clId="{11F3E055-49B5-4DA1-8237-DCA0E3AC8B4F}" dt="2021-06-29T20:54:41.384" v="107" actId="164"/>
          <ac:cxnSpMkLst>
            <pc:docMk/>
            <pc:sldMk cId="740459591" sldId="309"/>
            <ac:cxnSpMk id="33" creationId="{486BAAA4-0050-4C92-B40E-F5D712DC74C5}"/>
          </ac:cxnSpMkLst>
        </pc:cxnChg>
      </pc:sldChg>
      <pc:sldChg chg="modSp mod">
        <pc:chgData name="Andrew Aziz" userId="17b2522e63a5cfc1" providerId="LiveId" clId="{11F3E055-49B5-4DA1-8237-DCA0E3AC8B4F}" dt="2021-06-29T20:55:29.134" v="119" actId="20577"/>
        <pc:sldMkLst>
          <pc:docMk/>
          <pc:sldMk cId="2487283756" sldId="310"/>
        </pc:sldMkLst>
        <pc:graphicFrameChg chg="modGraphic">
          <ac:chgData name="Andrew Aziz" userId="17b2522e63a5cfc1" providerId="LiveId" clId="{11F3E055-49B5-4DA1-8237-DCA0E3AC8B4F}" dt="2021-06-29T20:55:29.134" v="119" actId="20577"/>
          <ac:graphicFrameMkLst>
            <pc:docMk/>
            <pc:sldMk cId="2487283756" sldId="310"/>
            <ac:graphicFrameMk id="9" creationId="{5BD23A2A-1DDA-4665-AE47-50835FFEB8CB}"/>
          </ac:graphicFrameMkLst>
        </pc:graphicFrameChg>
      </pc:sldChg>
      <pc:sldChg chg="modSp mod">
        <pc:chgData name="Andrew Aziz" userId="17b2522e63a5cfc1" providerId="LiveId" clId="{11F3E055-49B5-4DA1-8237-DCA0E3AC8B4F}" dt="2021-06-29T20:59:32.833" v="173" actId="1076"/>
        <pc:sldMkLst>
          <pc:docMk/>
          <pc:sldMk cId="1514544128" sldId="311"/>
        </pc:sldMkLst>
        <pc:spChg chg="mod">
          <ac:chgData name="Andrew Aziz" userId="17b2522e63a5cfc1" providerId="LiveId" clId="{11F3E055-49B5-4DA1-8237-DCA0E3AC8B4F}" dt="2021-06-29T20:58:52.940" v="169" actId="207"/>
          <ac:spMkLst>
            <pc:docMk/>
            <pc:sldMk cId="1514544128" sldId="311"/>
            <ac:spMk id="3" creationId="{A13F87BE-04C6-4E0A-AB97-DA3C52172F63}"/>
          </ac:spMkLst>
        </pc:spChg>
        <pc:picChg chg="mod">
          <ac:chgData name="Andrew Aziz" userId="17b2522e63a5cfc1" providerId="LiveId" clId="{11F3E055-49B5-4DA1-8237-DCA0E3AC8B4F}" dt="2021-06-29T20:59:28.561" v="172" actId="1076"/>
          <ac:picMkLst>
            <pc:docMk/>
            <pc:sldMk cId="1514544128" sldId="311"/>
            <ac:picMk id="5" creationId="{AF950A01-C726-4BEE-87F3-36C1CC635B45}"/>
          </ac:picMkLst>
        </pc:picChg>
        <pc:picChg chg="mod">
          <ac:chgData name="Andrew Aziz" userId="17b2522e63a5cfc1" providerId="LiveId" clId="{11F3E055-49B5-4DA1-8237-DCA0E3AC8B4F}" dt="2021-06-29T20:59:32.833" v="173" actId="1076"/>
          <ac:picMkLst>
            <pc:docMk/>
            <pc:sldMk cId="1514544128" sldId="311"/>
            <ac:picMk id="7" creationId="{B1E45EF0-52FD-4158-A934-9BEC7ADED313}"/>
          </ac:picMkLst>
        </pc:picChg>
      </pc:sldChg>
      <pc:sldChg chg="modSp mod">
        <pc:chgData name="Andrew Aziz" userId="17b2522e63a5cfc1" providerId="LiveId" clId="{11F3E055-49B5-4DA1-8237-DCA0E3AC8B4F}" dt="2021-06-29T21:01:53.689" v="198" actId="20577"/>
        <pc:sldMkLst>
          <pc:docMk/>
          <pc:sldMk cId="3698679119" sldId="312"/>
        </pc:sldMkLst>
        <pc:spChg chg="mod">
          <ac:chgData name="Andrew Aziz" userId="17b2522e63a5cfc1" providerId="LiveId" clId="{11F3E055-49B5-4DA1-8237-DCA0E3AC8B4F}" dt="2021-06-29T21:00:18.598" v="176" actId="1076"/>
          <ac:spMkLst>
            <pc:docMk/>
            <pc:sldMk cId="3698679119" sldId="312"/>
            <ac:spMk id="6" creationId="{16F8DD32-DEB9-4AC4-AC3A-B3A968C6BEE7}"/>
          </ac:spMkLst>
        </pc:spChg>
        <pc:spChg chg="mod">
          <ac:chgData name="Andrew Aziz" userId="17b2522e63a5cfc1" providerId="LiveId" clId="{11F3E055-49B5-4DA1-8237-DCA0E3AC8B4F}" dt="2021-06-29T21:01:53.689" v="198" actId="20577"/>
          <ac:spMkLst>
            <pc:docMk/>
            <pc:sldMk cId="3698679119" sldId="312"/>
            <ac:spMk id="7" creationId="{E8DF6029-2707-471F-90D3-4B2652921ACF}"/>
          </ac:spMkLst>
        </pc:spChg>
        <pc:picChg chg="mod">
          <ac:chgData name="Andrew Aziz" userId="17b2522e63a5cfc1" providerId="LiveId" clId="{11F3E055-49B5-4DA1-8237-DCA0E3AC8B4F}" dt="2021-06-29T21:01:01.892" v="182" actId="14100"/>
          <ac:picMkLst>
            <pc:docMk/>
            <pc:sldMk cId="3698679119" sldId="312"/>
            <ac:picMk id="5" creationId="{D11EFB5B-0D10-49C4-9432-35102B97748C}"/>
          </ac:picMkLst>
        </pc:picChg>
      </pc:sldChg>
      <pc:sldChg chg="addSp modSp mod">
        <pc:chgData name="Andrew Aziz" userId="17b2522e63a5cfc1" providerId="LiveId" clId="{11F3E055-49B5-4DA1-8237-DCA0E3AC8B4F}" dt="2021-06-29T21:26:41.590" v="409" actId="20577"/>
        <pc:sldMkLst>
          <pc:docMk/>
          <pc:sldMk cId="3815802925" sldId="313"/>
        </pc:sldMkLst>
        <pc:spChg chg="mod">
          <ac:chgData name="Andrew Aziz" userId="17b2522e63a5cfc1" providerId="LiveId" clId="{11F3E055-49B5-4DA1-8237-DCA0E3AC8B4F}" dt="2021-06-29T21:26:41.590" v="409" actId="20577"/>
          <ac:spMkLst>
            <pc:docMk/>
            <pc:sldMk cId="3815802925" sldId="313"/>
            <ac:spMk id="3" creationId="{265415B6-C9DB-4973-A97D-AE53EA15FA0A}"/>
          </ac:spMkLst>
        </pc:spChg>
        <pc:spChg chg="mod">
          <ac:chgData name="Andrew Aziz" userId="17b2522e63a5cfc1" providerId="LiveId" clId="{11F3E055-49B5-4DA1-8237-DCA0E3AC8B4F}" dt="2021-06-29T21:24:02.950" v="399" actId="164"/>
          <ac:spMkLst>
            <pc:docMk/>
            <pc:sldMk cId="3815802925" sldId="313"/>
            <ac:spMk id="6" creationId="{30EBFB6B-77EE-497E-9FFD-34BB1E91C377}"/>
          </ac:spMkLst>
        </pc:spChg>
        <pc:spChg chg="mod">
          <ac:chgData name="Andrew Aziz" userId="17b2522e63a5cfc1" providerId="LiveId" clId="{11F3E055-49B5-4DA1-8237-DCA0E3AC8B4F}" dt="2021-06-29T21:24:54.388" v="405" actId="20577"/>
          <ac:spMkLst>
            <pc:docMk/>
            <pc:sldMk cId="3815802925" sldId="313"/>
            <ac:spMk id="7" creationId="{479A25FE-004A-4339-97AB-790848DFC774}"/>
          </ac:spMkLst>
        </pc:spChg>
        <pc:spChg chg="mod">
          <ac:chgData name="Andrew Aziz" userId="17b2522e63a5cfc1" providerId="LiveId" clId="{11F3E055-49B5-4DA1-8237-DCA0E3AC8B4F}" dt="2021-06-29T21:24:02.950" v="399" actId="164"/>
          <ac:spMkLst>
            <pc:docMk/>
            <pc:sldMk cId="3815802925" sldId="313"/>
            <ac:spMk id="8" creationId="{79B4A1CA-E4C7-4177-A0B1-6BF6BFCB8266}"/>
          </ac:spMkLst>
        </pc:spChg>
        <pc:spChg chg="mod">
          <ac:chgData name="Andrew Aziz" userId="17b2522e63a5cfc1" providerId="LiveId" clId="{11F3E055-49B5-4DA1-8237-DCA0E3AC8B4F}" dt="2021-06-29T21:24:02.950" v="399" actId="164"/>
          <ac:spMkLst>
            <pc:docMk/>
            <pc:sldMk cId="3815802925" sldId="313"/>
            <ac:spMk id="9" creationId="{97D28016-F8B3-4995-ABF4-639398CFF5E1}"/>
          </ac:spMkLst>
        </pc:spChg>
        <pc:spChg chg="mod">
          <ac:chgData name="Andrew Aziz" userId="17b2522e63a5cfc1" providerId="LiveId" clId="{11F3E055-49B5-4DA1-8237-DCA0E3AC8B4F}" dt="2021-06-29T21:24:02.950" v="399" actId="164"/>
          <ac:spMkLst>
            <pc:docMk/>
            <pc:sldMk cId="3815802925" sldId="313"/>
            <ac:spMk id="15" creationId="{7C18BCE7-330D-4FAF-BA09-DA479A55F1BD}"/>
          </ac:spMkLst>
        </pc:spChg>
        <pc:spChg chg="mod">
          <ac:chgData name="Andrew Aziz" userId="17b2522e63a5cfc1" providerId="LiveId" clId="{11F3E055-49B5-4DA1-8237-DCA0E3AC8B4F}" dt="2021-06-29T21:24:02.950" v="399" actId="164"/>
          <ac:spMkLst>
            <pc:docMk/>
            <pc:sldMk cId="3815802925" sldId="313"/>
            <ac:spMk id="16" creationId="{5B8DC447-E9E7-4AE4-9A36-3A893BF3D183}"/>
          </ac:spMkLst>
        </pc:spChg>
        <pc:spChg chg="mod">
          <ac:chgData name="Andrew Aziz" userId="17b2522e63a5cfc1" providerId="LiveId" clId="{11F3E055-49B5-4DA1-8237-DCA0E3AC8B4F}" dt="2021-06-29T21:24:02.950" v="399" actId="164"/>
          <ac:spMkLst>
            <pc:docMk/>
            <pc:sldMk cId="3815802925" sldId="313"/>
            <ac:spMk id="17" creationId="{E88F39DA-0A0C-4FF1-BBFA-9C2B32B42D35}"/>
          </ac:spMkLst>
        </pc:spChg>
        <pc:spChg chg="mod">
          <ac:chgData name="Andrew Aziz" userId="17b2522e63a5cfc1" providerId="LiveId" clId="{11F3E055-49B5-4DA1-8237-DCA0E3AC8B4F}" dt="2021-06-29T21:24:02.950" v="399" actId="164"/>
          <ac:spMkLst>
            <pc:docMk/>
            <pc:sldMk cId="3815802925" sldId="313"/>
            <ac:spMk id="25" creationId="{90E1A756-48C8-4124-92DE-C2F6C0D74A1F}"/>
          </ac:spMkLst>
        </pc:spChg>
        <pc:grpChg chg="add mod">
          <ac:chgData name="Andrew Aziz" userId="17b2522e63a5cfc1" providerId="LiveId" clId="{11F3E055-49B5-4DA1-8237-DCA0E3AC8B4F}" dt="2021-06-29T21:24:14.462" v="400" actId="1076"/>
          <ac:grpSpMkLst>
            <pc:docMk/>
            <pc:sldMk cId="3815802925" sldId="313"/>
            <ac:grpSpMk id="18" creationId="{69DAAD2B-5CD3-42CF-94CE-8F6937F9B788}"/>
          </ac:grpSpMkLst>
        </pc:grpChg>
        <pc:cxnChg chg="mod">
          <ac:chgData name="Andrew Aziz" userId="17b2522e63a5cfc1" providerId="LiveId" clId="{11F3E055-49B5-4DA1-8237-DCA0E3AC8B4F}" dt="2021-06-29T21:24:02.950" v="399" actId="164"/>
          <ac:cxnSpMkLst>
            <pc:docMk/>
            <pc:sldMk cId="3815802925" sldId="313"/>
            <ac:cxnSpMk id="4" creationId="{C32A448E-5E9D-4C32-91FB-D3886154CB75}"/>
          </ac:cxnSpMkLst>
        </pc:cxnChg>
        <pc:cxnChg chg="mod">
          <ac:chgData name="Andrew Aziz" userId="17b2522e63a5cfc1" providerId="LiveId" clId="{11F3E055-49B5-4DA1-8237-DCA0E3AC8B4F}" dt="2021-06-29T21:24:02.950" v="399" actId="164"/>
          <ac:cxnSpMkLst>
            <pc:docMk/>
            <pc:sldMk cId="3815802925" sldId="313"/>
            <ac:cxnSpMk id="5" creationId="{2005B85A-BEBC-49E2-B285-BC9B48D95A66}"/>
          </ac:cxnSpMkLst>
        </pc:cxnChg>
        <pc:cxnChg chg="mod">
          <ac:chgData name="Andrew Aziz" userId="17b2522e63a5cfc1" providerId="LiveId" clId="{11F3E055-49B5-4DA1-8237-DCA0E3AC8B4F}" dt="2021-06-29T21:24:02.950" v="399" actId="164"/>
          <ac:cxnSpMkLst>
            <pc:docMk/>
            <pc:sldMk cId="3815802925" sldId="313"/>
            <ac:cxnSpMk id="10" creationId="{5314E614-1B8A-41EC-96C6-62245DE71033}"/>
          </ac:cxnSpMkLst>
        </pc:cxnChg>
        <pc:cxnChg chg="mod">
          <ac:chgData name="Andrew Aziz" userId="17b2522e63a5cfc1" providerId="LiveId" clId="{11F3E055-49B5-4DA1-8237-DCA0E3AC8B4F}" dt="2021-06-29T21:24:02.950" v="399" actId="164"/>
          <ac:cxnSpMkLst>
            <pc:docMk/>
            <pc:sldMk cId="3815802925" sldId="313"/>
            <ac:cxnSpMk id="11" creationId="{0FD67B1C-0F8F-482E-8037-2CE83EBB2C83}"/>
          </ac:cxnSpMkLst>
        </pc:cxnChg>
        <pc:cxnChg chg="mod">
          <ac:chgData name="Andrew Aziz" userId="17b2522e63a5cfc1" providerId="LiveId" clId="{11F3E055-49B5-4DA1-8237-DCA0E3AC8B4F}" dt="2021-06-29T21:24:02.950" v="399" actId="164"/>
          <ac:cxnSpMkLst>
            <pc:docMk/>
            <pc:sldMk cId="3815802925" sldId="313"/>
            <ac:cxnSpMk id="12" creationId="{1BE8AAAB-6AF1-4539-A484-2A282D894CF1}"/>
          </ac:cxnSpMkLst>
        </pc:cxnChg>
        <pc:cxnChg chg="mod">
          <ac:chgData name="Andrew Aziz" userId="17b2522e63a5cfc1" providerId="LiveId" clId="{11F3E055-49B5-4DA1-8237-DCA0E3AC8B4F}" dt="2021-06-29T21:24:02.950" v="399" actId="164"/>
          <ac:cxnSpMkLst>
            <pc:docMk/>
            <pc:sldMk cId="3815802925" sldId="313"/>
            <ac:cxnSpMk id="13" creationId="{F411335C-94CE-4903-B2BD-EB0D0D75B59E}"/>
          </ac:cxnSpMkLst>
        </pc:cxnChg>
        <pc:cxnChg chg="mod">
          <ac:chgData name="Andrew Aziz" userId="17b2522e63a5cfc1" providerId="LiveId" clId="{11F3E055-49B5-4DA1-8237-DCA0E3AC8B4F}" dt="2021-06-29T21:24:02.950" v="399" actId="164"/>
          <ac:cxnSpMkLst>
            <pc:docMk/>
            <pc:sldMk cId="3815802925" sldId="313"/>
            <ac:cxnSpMk id="14" creationId="{8DAB5FE8-C05B-48A0-B69D-31069D7DC717}"/>
          </ac:cxnSpMkLst>
        </pc:cxnChg>
      </pc:sldChg>
      <pc:sldChg chg="modSp mod">
        <pc:chgData name="Andrew Aziz" userId="17b2522e63a5cfc1" providerId="LiveId" clId="{11F3E055-49B5-4DA1-8237-DCA0E3AC8B4F}" dt="2021-06-29T21:27:02.151" v="414" actId="20577"/>
        <pc:sldMkLst>
          <pc:docMk/>
          <pc:sldMk cId="3616658398" sldId="314"/>
        </pc:sldMkLst>
        <pc:graphicFrameChg chg="modGraphic">
          <ac:chgData name="Andrew Aziz" userId="17b2522e63a5cfc1" providerId="LiveId" clId="{11F3E055-49B5-4DA1-8237-DCA0E3AC8B4F}" dt="2021-06-29T21:27:02.151" v="414" actId="20577"/>
          <ac:graphicFrameMkLst>
            <pc:docMk/>
            <pc:sldMk cId="3616658398" sldId="314"/>
            <ac:graphicFrameMk id="4" creationId="{107EFAD9-B850-42F2-B719-05914004DA97}"/>
          </ac:graphicFrameMkLst>
        </pc:graphicFrameChg>
      </pc:sldChg>
      <pc:sldChg chg="modSp mod">
        <pc:chgData name="Andrew Aziz" userId="17b2522e63a5cfc1" providerId="LiveId" clId="{11F3E055-49B5-4DA1-8237-DCA0E3AC8B4F}" dt="2021-06-29T21:28:16.994" v="429" actId="1076"/>
        <pc:sldMkLst>
          <pc:docMk/>
          <pc:sldMk cId="723220699" sldId="315"/>
        </pc:sldMkLst>
        <pc:spChg chg="mod">
          <ac:chgData name="Andrew Aziz" userId="17b2522e63a5cfc1" providerId="LiveId" clId="{11F3E055-49B5-4DA1-8237-DCA0E3AC8B4F}" dt="2021-06-29T21:27:48.588" v="425" actId="20577"/>
          <ac:spMkLst>
            <pc:docMk/>
            <pc:sldMk cId="723220699" sldId="315"/>
            <ac:spMk id="3" creationId="{0EDC900C-8499-493D-9313-E184C4830BB1}"/>
          </ac:spMkLst>
        </pc:spChg>
        <pc:picChg chg="mod">
          <ac:chgData name="Andrew Aziz" userId="17b2522e63a5cfc1" providerId="LiveId" clId="{11F3E055-49B5-4DA1-8237-DCA0E3AC8B4F}" dt="2021-06-29T21:28:16.994" v="429" actId="1076"/>
          <ac:picMkLst>
            <pc:docMk/>
            <pc:sldMk cId="723220699" sldId="315"/>
            <ac:picMk id="5" creationId="{951110D8-231B-49A8-9156-27DD6530133C}"/>
          </ac:picMkLst>
        </pc:picChg>
        <pc:picChg chg="mod">
          <ac:chgData name="Andrew Aziz" userId="17b2522e63a5cfc1" providerId="LiveId" clId="{11F3E055-49B5-4DA1-8237-DCA0E3AC8B4F}" dt="2021-06-29T21:28:12.642" v="428" actId="1076"/>
          <ac:picMkLst>
            <pc:docMk/>
            <pc:sldMk cId="723220699" sldId="315"/>
            <ac:picMk id="7" creationId="{7587EBF9-1098-4693-A4B6-DDE5D4FCED77}"/>
          </ac:picMkLst>
        </pc:picChg>
      </pc:sldChg>
      <pc:sldChg chg="modSp mod">
        <pc:chgData name="Andrew Aziz" userId="17b2522e63a5cfc1" providerId="LiveId" clId="{11F3E055-49B5-4DA1-8237-DCA0E3AC8B4F}" dt="2021-06-29T21:29:08.279" v="437" actId="20577"/>
        <pc:sldMkLst>
          <pc:docMk/>
          <pc:sldMk cId="2741778101" sldId="316"/>
        </pc:sldMkLst>
        <pc:spChg chg="mod">
          <ac:chgData name="Andrew Aziz" userId="17b2522e63a5cfc1" providerId="LiveId" clId="{11F3E055-49B5-4DA1-8237-DCA0E3AC8B4F}" dt="2021-06-29T21:28:41.585" v="434" actId="1076"/>
          <ac:spMkLst>
            <pc:docMk/>
            <pc:sldMk cId="2741778101" sldId="316"/>
            <ac:spMk id="10" creationId="{D77679AE-402E-428E-AB4D-C09E2B2B61DE}"/>
          </ac:spMkLst>
        </pc:spChg>
        <pc:spChg chg="mod">
          <ac:chgData name="Andrew Aziz" userId="17b2522e63a5cfc1" providerId="LiveId" clId="{11F3E055-49B5-4DA1-8237-DCA0E3AC8B4F}" dt="2021-06-29T21:29:08.279" v="437" actId="20577"/>
          <ac:spMkLst>
            <pc:docMk/>
            <pc:sldMk cId="2741778101" sldId="316"/>
            <ac:spMk id="11" creationId="{E88C7186-88C3-4326-8A14-A4036E8485A4}"/>
          </ac:spMkLst>
        </pc:spChg>
        <pc:picChg chg="mod">
          <ac:chgData name="Andrew Aziz" userId="17b2522e63a5cfc1" providerId="LiveId" clId="{11F3E055-49B5-4DA1-8237-DCA0E3AC8B4F}" dt="2021-06-29T21:28:31.513" v="432" actId="14100"/>
          <ac:picMkLst>
            <pc:docMk/>
            <pc:sldMk cId="2741778101" sldId="316"/>
            <ac:picMk id="9" creationId="{55830BB3-D212-464A-8F56-EAD5B116B536}"/>
          </ac:picMkLst>
        </pc:picChg>
      </pc:sldChg>
      <pc:sldChg chg="addSp modSp mod">
        <pc:chgData name="Andrew Aziz" userId="17b2522e63a5cfc1" providerId="LiveId" clId="{11F3E055-49B5-4DA1-8237-DCA0E3AC8B4F}" dt="2021-06-29T21:40:41.547" v="529" actId="20577"/>
        <pc:sldMkLst>
          <pc:docMk/>
          <pc:sldMk cId="2762047201" sldId="317"/>
        </pc:sldMkLst>
        <pc:spChg chg="mod">
          <ac:chgData name="Andrew Aziz" userId="17b2522e63a5cfc1" providerId="LiveId" clId="{11F3E055-49B5-4DA1-8237-DCA0E3AC8B4F}" dt="2021-06-29T21:31:40.696" v="453" actId="20577"/>
          <ac:spMkLst>
            <pc:docMk/>
            <pc:sldMk cId="2762047201" sldId="317"/>
            <ac:spMk id="2" creationId="{9BE140F3-90AA-43D7-B2A5-2BE5DCD473F0}"/>
          </ac:spMkLst>
        </pc:spChg>
        <pc:spChg chg="mod">
          <ac:chgData name="Andrew Aziz" userId="17b2522e63a5cfc1" providerId="LiveId" clId="{11F3E055-49B5-4DA1-8237-DCA0E3AC8B4F}" dt="2021-06-29T21:32:36.191" v="456" actId="207"/>
          <ac:spMkLst>
            <pc:docMk/>
            <pc:sldMk cId="2762047201" sldId="317"/>
            <ac:spMk id="3" creationId="{075AF050-B90B-4002-990C-8B086DBF7CDC}"/>
          </ac:spMkLst>
        </pc:spChg>
        <pc:spChg chg="mod">
          <ac:chgData name="Andrew Aziz" userId="17b2522e63a5cfc1" providerId="LiveId" clId="{11F3E055-49B5-4DA1-8237-DCA0E3AC8B4F}" dt="2021-06-29T21:32:46.762" v="457" actId="164"/>
          <ac:spMkLst>
            <pc:docMk/>
            <pc:sldMk cId="2762047201" sldId="317"/>
            <ac:spMk id="7" creationId="{75C38573-07DE-432C-9601-0532D390498D}"/>
          </ac:spMkLst>
        </pc:spChg>
        <pc:spChg chg="mod">
          <ac:chgData name="Andrew Aziz" userId="17b2522e63a5cfc1" providerId="LiveId" clId="{11F3E055-49B5-4DA1-8237-DCA0E3AC8B4F}" dt="2021-06-29T21:40:41.547" v="529" actId="20577"/>
          <ac:spMkLst>
            <pc:docMk/>
            <pc:sldMk cId="2762047201" sldId="317"/>
            <ac:spMk id="8" creationId="{539255E7-7DFD-4DE1-8567-98C58015BC28}"/>
          </ac:spMkLst>
        </pc:spChg>
        <pc:spChg chg="mod">
          <ac:chgData name="Andrew Aziz" userId="17b2522e63a5cfc1" providerId="LiveId" clId="{11F3E055-49B5-4DA1-8237-DCA0E3AC8B4F}" dt="2021-06-29T21:32:46.762" v="457" actId="164"/>
          <ac:spMkLst>
            <pc:docMk/>
            <pc:sldMk cId="2762047201" sldId="317"/>
            <ac:spMk id="19" creationId="{92C1FCC0-21BE-4820-868A-AAAE07B73233}"/>
          </ac:spMkLst>
        </pc:spChg>
        <pc:spChg chg="mod">
          <ac:chgData name="Andrew Aziz" userId="17b2522e63a5cfc1" providerId="LiveId" clId="{11F3E055-49B5-4DA1-8237-DCA0E3AC8B4F}" dt="2021-06-29T21:32:46.762" v="457" actId="164"/>
          <ac:spMkLst>
            <pc:docMk/>
            <pc:sldMk cId="2762047201" sldId="317"/>
            <ac:spMk id="20" creationId="{3A3F1230-3B76-47C6-A6BE-EDFDADFE0AE9}"/>
          </ac:spMkLst>
        </pc:spChg>
        <pc:spChg chg="mod">
          <ac:chgData name="Andrew Aziz" userId="17b2522e63a5cfc1" providerId="LiveId" clId="{11F3E055-49B5-4DA1-8237-DCA0E3AC8B4F}" dt="2021-06-29T21:32:46.762" v="457" actId="164"/>
          <ac:spMkLst>
            <pc:docMk/>
            <pc:sldMk cId="2762047201" sldId="317"/>
            <ac:spMk id="21" creationId="{AFCEA477-D9D4-47DB-8EDF-8294391392E1}"/>
          </ac:spMkLst>
        </pc:spChg>
        <pc:spChg chg="mod">
          <ac:chgData name="Andrew Aziz" userId="17b2522e63a5cfc1" providerId="LiveId" clId="{11F3E055-49B5-4DA1-8237-DCA0E3AC8B4F}" dt="2021-06-29T21:32:46.762" v="457" actId="164"/>
          <ac:spMkLst>
            <pc:docMk/>
            <pc:sldMk cId="2762047201" sldId="317"/>
            <ac:spMk id="25" creationId="{E48A6DEE-A72C-4A05-AB0C-6C66AF1D17BC}"/>
          </ac:spMkLst>
        </pc:spChg>
        <pc:spChg chg="mod">
          <ac:chgData name="Andrew Aziz" userId="17b2522e63a5cfc1" providerId="LiveId" clId="{11F3E055-49B5-4DA1-8237-DCA0E3AC8B4F}" dt="2021-06-29T21:32:46.762" v="457" actId="164"/>
          <ac:spMkLst>
            <pc:docMk/>
            <pc:sldMk cId="2762047201" sldId="317"/>
            <ac:spMk id="26" creationId="{C63D4F28-BF79-4E6A-B803-D53E615419BB}"/>
          </ac:spMkLst>
        </pc:spChg>
        <pc:grpChg chg="add mod">
          <ac:chgData name="Andrew Aziz" userId="17b2522e63a5cfc1" providerId="LiveId" clId="{11F3E055-49B5-4DA1-8237-DCA0E3AC8B4F}" dt="2021-06-29T21:32:58.229" v="459" actId="1076"/>
          <ac:grpSpMkLst>
            <pc:docMk/>
            <pc:sldMk cId="2762047201" sldId="317"/>
            <ac:grpSpMk id="9" creationId="{5D5FA578-0DCD-4628-AE67-72228274F884}"/>
          </ac:grpSpMkLst>
        </pc:grpChg>
        <pc:cxnChg chg="mod">
          <ac:chgData name="Andrew Aziz" userId="17b2522e63a5cfc1" providerId="LiveId" clId="{11F3E055-49B5-4DA1-8237-DCA0E3AC8B4F}" dt="2021-06-29T21:32:46.762" v="457" actId="164"/>
          <ac:cxnSpMkLst>
            <pc:docMk/>
            <pc:sldMk cId="2762047201" sldId="317"/>
            <ac:cxnSpMk id="4" creationId="{40B96B50-AEC5-422D-814C-2B4AFC490DDC}"/>
          </ac:cxnSpMkLst>
        </pc:cxnChg>
        <pc:cxnChg chg="mod">
          <ac:chgData name="Andrew Aziz" userId="17b2522e63a5cfc1" providerId="LiveId" clId="{11F3E055-49B5-4DA1-8237-DCA0E3AC8B4F}" dt="2021-06-29T21:32:46.762" v="457" actId="164"/>
          <ac:cxnSpMkLst>
            <pc:docMk/>
            <pc:sldMk cId="2762047201" sldId="317"/>
            <ac:cxnSpMk id="5" creationId="{5AA20E30-0946-4B34-BB45-E2764D829AFA}"/>
          </ac:cxnSpMkLst>
        </pc:cxnChg>
        <pc:cxnChg chg="mod">
          <ac:chgData name="Andrew Aziz" userId="17b2522e63a5cfc1" providerId="LiveId" clId="{11F3E055-49B5-4DA1-8237-DCA0E3AC8B4F}" dt="2021-06-29T21:32:46.762" v="457" actId="164"/>
          <ac:cxnSpMkLst>
            <pc:docMk/>
            <pc:sldMk cId="2762047201" sldId="317"/>
            <ac:cxnSpMk id="6" creationId="{D27BD5CD-A743-4FC1-98A7-19ADFF22999C}"/>
          </ac:cxnSpMkLst>
        </pc:cxnChg>
        <pc:cxnChg chg="mod">
          <ac:chgData name="Andrew Aziz" userId="17b2522e63a5cfc1" providerId="LiveId" clId="{11F3E055-49B5-4DA1-8237-DCA0E3AC8B4F}" dt="2021-06-29T21:32:46.762" v="457" actId="164"/>
          <ac:cxnSpMkLst>
            <pc:docMk/>
            <pc:sldMk cId="2762047201" sldId="317"/>
            <ac:cxnSpMk id="10" creationId="{01155E31-73F7-44A2-802E-98051D544AC4}"/>
          </ac:cxnSpMkLst>
        </pc:cxnChg>
        <pc:cxnChg chg="mod">
          <ac:chgData name="Andrew Aziz" userId="17b2522e63a5cfc1" providerId="LiveId" clId="{11F3E055-49B5-4DA1-8237-DCA0E3AC8B4F}" dt="2021-06-29T21:32:46.762" v="457" actId="164"/>
          <ac:cxnSpMkLst>
            <pc:docMk/>
            <pc:sldMk cId="2762047201" sldId="317"/>
            <ac:cxnSpMk id="12" creationId="{DD7AFD73-99B1-4EA9-A542-360579418357}"/>
          </ac:cxnSpMkLst>
        </pc:cxnChg>
        <pc:cxnChg chg="mod">
          <ac:chgData name="Andrew Aziz" userId="17b2522e63a5cfc1" providerId="LiveId" clId="{11F3E055-49B5-4DA1-8237-DCA0E3AC8B4F}" dt="2021-06-29T21:32:46.762" v="457" actId="164"/>
          <ac:cxnSpMkLst>
            <pc:docMk/>
            <pc:sldMk cId="2762047201" sldId="317"/>
            <ac:cxnSpMk id="23" creationId="{374C2FB3-8261-4502-9817-290A801FDF27}"/>
          </ac:cxnSpMkLst>
        </pc:cxnChg>
        <pc:cxnChg chg="mod">
          <ac:chgData name="Andrew Aziz" userId="17b2522e63a5cfc1" providerId="LiveId" clId="{11F3E055-49B5-4DA1-8237-DCA0E3AC8B4F}" dt="2021-06-29T21:32:46.762" v="457" actId="164"/>
          <ac:cxnSpMkLst>
            <pc:docMk/>
            <pc:sldMk cId="2762047201" sldId="317"/>
            <ac:cxnSpMk id="27" creationId="{7CDBCE36-BCC2-42BC-A092-C1C0FF35ADAD}"/>
          </ac:cxnSpMkLst>
        </pc:cxnChg>
      </pc:sldChg>
      <pc:sldChg chg="modSp mod">
        <pc:chgData name="Andrew Aziz" userId="17b2522e63a5cfc1" providerId="LiveId" clId="{11F3E055-49B5-4DA1-8237-DCA0E3AC8B4F}" dt="2021-06-29T21:33:21.575" v="464" actId="20577"/>
        <pc:sldMkLst>
          <pc:docMk/>
          <pc:sldMk cId="540383423" sldId="318"/>
        </pc:sldMkLst>
        <pc:graphicFrameChg chg="modGraphic">
          <ac:chgData name="Andrew Aziz" userId="17b2522e63a5cfc1" providerId="LiveId" clId="{11F3E055-49B5-4DA1-8237-DCA0E3AC8B4F}" dt="2021-06-29T21:33:21.575" v="464" actId="20577"/>
          <ac:graphicFrameMkLst>
            <pc:docMk/>
            <pc:sldMk cId="540383423" sldId="318"/>
            <ac:graphicFrameMk id="14" creationId="{7F51453F-E143-4BA2-ABA1-705F0D6E8CA6}"/>
          </ac:graphicFrameMkLst>
        </pc:graphicFrameChg>
      </pc:sldChg>
      <pc:sldChg chg="modSp mod">
        <pc:chgData name="Andrew Aziz" userId="17b2522e63a5cfc1" providerId="LiveId" clId="{11F3E055-49B5-4DA1-8237-DCA0E3AC8B4F}" dt="2021-06-29T21:33:41.714" v="467" actId="20577"/>
        <pc:sldMkLst>
          <pc:docMk/>
          <pc:sldMk cId="1252277502" sldId="319"/>
        </pc:sldMkLst>
        <pc:spChg chg="mod">
          <ac:chgData name="Andrew Aziz" userId="17b2522e63a5cfc1" providerId="LiveId" clId="{11F3E055-49B5-4DA1-8237-DCA0E3AC8B4F}" dt="2021-06-29T21:33:41.714" v="467" actId="20577"/>
          <ac:spMkLst>
            <pc:docMk/>
            <pc:sldMk cId="1252277502" sldId="319"/>
            <ac:spMk id="2" creationId="{F83A15F9-ADE9-40ED-BBA6-EC6BBE71CF8B}"/>
          </ac:spMkLst>
        </pc:spChg>
        <pc:picChg chg="mod">
          <ac:chgData name="Andrew Aziz" userId="17b2522e63a5cfc1" providerId="LiveId" clId="{11F3E055-49B5-4DA1-8237-DCA0E3AC8B4F}" dt="2021-06-29T21:33:28.922" v="466" actId="1076"/>
          <ac:picMkLst>
            <pc:docMk/>
            <pc:sldMk cId="1252277502" sldId="319"/>
            <ac:picMk id="5" creationId="{A71DA258-D524-4A71-BA92-77DDD2632407}"/>
          </ac:picMkLst>
        </pc:picChg>
      </pc:sldChg>
      <pc:sldChg chg="addSp modSp mod">
        <pc:chgData name="Andrew Aziz" userId="17b2522e63a5cfc1" providerId="LiveId" clId="{11F3E055-49B5-4DA1-8237-DCA0E3AC8B4F}" dt="2021-06-29T21:35:45.420" v="491" actId="1076"/>
        <pc:sldMkLst>
          <pc:docMk/>
          <pc:sldMk cId="1855155178" sldId="320"/>
        </pc:sldMkLst>
        <pc:spChg chg="mod">
          <ac:chgData name="Andrew Aziz" userId="17b2522e63a5cfc1" providerId="LiveId" clId="{11F3E055-49B5-4DA1-8237-DCA0E3AC8B4F}" dt="2021-06-29T21:35:28.655" v="485" actId="2710"/>
          <ac:spMkLst>
            <pc:docMk/>
            <pc:sldMk cId="1855155178" sldId="320"/>
            <ac:spMk id="3" creationId="{86016B4C-F0F9-4F6E-ACA2-27EA124CDFF8}"/>
          </ac:spMkLst>
        </pc:spChg>
        <pc:picChg chg="mod">
          <ac:chgData name="Andrew Aziz" userId="17b2522e63a5cfc1" providerId="LiveId" clId="{11F3E055-49B5-4DA1-8237-DCA0E3AC8B4F}" dt="2021-06-29T21:35:35.644" v="488" actId="1076"/>
          <ac:picMkLst>
            <pc:docMk/>
            <pc:sldMk cId="1855155178" sldId="320"/>
            <ac:picMk id="5" creationId="{87542C4D-D322-44D7-9CFD-688EE3A3ED2B}"/>
          </ac:picMkLst>
        </pc:picChg>
        <pc:picChg chg="mod">
          <ac:chgData name="Andrew Aziz" userId="17b2522e63a5cfc1" providerId="LiveId" clId="{11F3E055-49B5-4DA1-8237-DCA0E3AC8B4F}" dt="2021-06-29T21:35:32.484" v="486" actId="1076"/>
          <ac:picMkLst>
            <pc:docMk/>
            <pc:sldMk cId="1855155178" sldId="320"/>
            <ac:picMk id="7" creationId="{1DA00013-0C2C-4A60-9044-2065AC2E6E4F}"/>
          </ac:picMkLst>
        </pc:picChg>
        <pc:cxnChg chg="add mod">
          <ac:chgData name="Andrew Aziz" userId="17b2522e63a5cfc1" providerId="LiveId" clId="{11F3E055-49B5-4DA1-8237-DCA0E3AC8B4F}" dt="2021-06-29T21:35:41.651" v="490" actId="1076"/>
          <ac:cxnSpMkLst>
            <pc:docMk/>
            <pc:sldMk cId="1855155178" sldId="320"/>
            <ac:cxnSpMk id="8" creationId="{10050C25-C3BE-4272-82A6-94443B723957}"/>
          </ac:cxnSpMkLst>
        </pc:cxnChg>
        <pc:cxnChg chg="mod">
          <ac:chgData name="Andrew Aziz" userId="17b2522e63a5cfc1" providerId="LiveId" clId="{11F3E055-49B5-4DA1-8237-DCA0E3AC8B4F}" dt="2021-06-29T21:35:45.420" v="491" actId="1076"/>
          <ac:cxnSpMkLst>
            <pc:docMk/>
            <pc:sldMk cId="1855155178" sldId="320"/>
            <ac:cxnSpMk id="9" creationId="{71D7A942-648E-47A1-85B8-B35E8596AD58}"/>
          </ac:cxnSpMkLst>
        </pc:cxnChg>
        <pc:cxnChg chg="add mod">
          <ac:chgData name="Andrew Aziz" userId="17b2522e63a5cfc1" providerId="LiveId" clId="{11F3E055-49B5-4DA1-8237-DCA0E3AC8B4F}" dt="2021-06-29T21:35:37.771" v="489" actId="1076"/>
          <ac:cxnSpMkLst>
            <pc:docMk/>
            <pc:sldMk cId="1855155178" sldId="320"/>
            <ac:cxnSpMk id="10" creationId="{7928CF27-A8C5-45E1-994A-E56CBF3E3A04}"/>
          </ac:cxnSpMkLst>
        </pc:cxnChg>
      </pc:sldChg>
      <pc:sldChg chg="modSp mod">
        <pc:chgData name="Andrew Aziz" userId="17b2522e63a5cfc1" providerId="LiveId" clId="{11F3E055-49B5-4DA1-8237-DCA0E3AC8B4F}" dt="2021-06-29T21:36:21.902" v="499" actId="403"/>
        <pc:sldMkLst>
          <pc:docMk/>
          <pc:sldMk cId="2980394369" sldId="321"/>
        </pc:sldMkLst>
        <pc:spChg chg="mod">
          <ac:chgData name="Andrew Aziz" userId="17b2522e63a5cfc1" providerId="LiveId" clId="{11F3E055-49B5-4DA1-8237-DCA0E3AC8B4F}" dt="2021-06-29T21:36:12.506" v="495" actId="1076"/>
          <ac:spMkLst>
            <pc:docMk/>
            <pc:sldMk cId="2980394369" sldId="321"/>
            <ac:spMk id="10" creationId="{D77679AE-402E-428E-AB4D-C09E2B2B61DE}"/>
          </ac:spMkLst>
        </pc:spChg>
        <pc:spChg chg="mod">
          <ac:chgData name="Andrew Aziz" userId="17b2522e63a5cfc1" providerId="LiveId" clId="{11F3E055-49B5-4DA1-8237-DCA0E3AC8B4F}" dt="2021-06-29T21:36:21.902" v="499" actId="403"/>
          <ac:spMkLst>
            <pc:docMk/>
            <pc:sldMk cId="2980394369" sldId="321"/>
            <ac:spMk id="11" creationId="{E88C7186-88C3-4326-8A14-A4036E8485A4}"/>
          </ac:spMkLst>
        </pc:spChg>
        <pc:picChg chg="mod">
          <ac:chgData name="Andrew Aziz" userId="17b2522e63a5cfc1" providerId="LiveId" clId="{11F3E055-49B5-4DA1-8237-DCA0E3AC8B4F}" dt="2021-06-29T21:36:03.626" v="494" actId="14100"/>
          <ac:picMkLst>
            <pc:docMk/>
            <pc:sldMk cId="2980394369" sldId="321"/>
            <ac:picMk id="4" creationId="{3654CD81-08A8-4674-B016-93114FF3CA51}"/>
          </ac:picMkLst>
        </pc:picChg>
      </pc:sldChg>
      <pc:sldChg chg="addSp modSp mod">
        <pc:chgData name="Andrew Aziz" userId="17b2522e63a5cfc1" providerId="LiveId" clId="{11F3E055-49B5-4DA1-8237-DCA0E3AC8B4F}" dt="2021-06-29T21:46:13.650" v="569" actId="20577"/>
        <pc:sldMkLst>
          <pc:docMk/>
          <pc:sldMk cId="197100551" sldId="322"/>
        </pc:sldMkLst>
        <pc:spChg chg="mod">
          <ac:chgData name="Andrew Aziz" userId="17b2522e63a5cfc1" providerId="LiveId" clId="{11F3E055-49B5-4DA1-8237-DCA0E3AC8B4F}" dt="2021-06-29T21:46:13.650" v="569" actId="20577"/>
          <ac:spMkLst>
            <pc:docMk/>
            <pc:sldMk cId="197100551" sldId="322"/>
            <ac:spMk id="3" creationId="{610DE714-FF17-48F1-89A8-74870D13F97E}"/>
          </ac:spMkLst>
        </pc:spChg>
        <pc:spChg chg="mod">
          <ac:chgData name="Andrew Aziz" userId="17b2522e63a5cfc1" providerId="LiveId" clId="{11F3E055-49B5-4DA1-8237-DCA0E3AC8B4F}" dt="2021-06-29T21:45:24.126" v="563" actId="164"/>
          <ac:spMkLst>
            <pc:docMk/>
            <pc:sldMk cId="197100551" sldId="322"/>
            <ac:spMk id="7" creationId="{1DF5E781-B8AC-4706-B368-4D5E564FCD51}"/>
          </ac:spMkLst>
        </pc:spChg>
        <pc:spChg chg="mod">
          <ac:chgData name="Andrew Aziz" userId="17b2522e63a5cfc1" providerId="LiveId" clId="{11F3E055-49B5-4DA1-8237-DCA0E3AC8B4F}" dt="2021-06-29T21:45:24.126" v="563" actId="164"/>
          <ac:spMkLst>
            <pc:docMk/>
            <pc:sldMk cId="197100551" sldId="322"/>
            <ac:spMk id="8" creationId="{BFCEA2A2-81FA-4681-8CED-8907B3F9BBDC}"/>
          </ac:spMkLst>
        </pc:spChg>
        <pc:spChg chg="mod">
          <ac:chgData name="Andrew Aziz" userId="17b2522e63a5cfc1" providerId="LiveId" clId="{11F3E055-49B5-4DA1-8237-DCA0E3AC8B4F}" dt="2021-06-29T21:45:24.126" v="563" actId="164"/>
          <ac:spMkLst>
            <pc:docMk/>
            <pc:sldMk cId="197100551" sldId="322"/>
            <ac:spMk id="18" creationId="{8DFE3E53-F16D-464E-A651-7CD3BD112B98}"/>
          </ac:spMkLst>
        </pc:spChg>
        <pc:spChg chg="mod">
          <ac:chgData name="Andrew Aziz" userId="17b2522e63a5cfc1" providerId="LiveId" clId="{11F3E055-49B5-4DA1-8237-DCA0E3AC8B4F}" dt="2021-06-29T21:45:24.126" v="563" actId="164"/>
          <ac:spMkLst>
            <pc:docMk/>
            <pc:sldMk cId="197100551" sldId="322"/>
            <ac:spMk id="19" creationId="{6E371609-47DE-4C59-B774-84AAA40AC653}"/>
          </ac:spMkLst>
        </pc:spChg>
        <pc:spChg chg="mod">
          <ac:chgData name="Andrew Aziz" userId="17b2522e63a5cfc1" providerId="LiveId" clId="{11F3E055-49B5-4DA1-8237-DCA0E3AC8B4F}" dt="2021-06-29T21:45:35.430" v="565" actId="1076"/>
          <ac:spMkLst>
            <pc:docMk/>
            <pc:sldMk cId="197100551" sldId="322"/>
            <ac:spMk id="22" creationId="{F2BE46CC-0FA6-4D99-ADC4-BB76A4A075F7}"/>
          </ac:spMkLst>
        </pc:spChg>
        <pc:spChg chg="mod">
          <ac:chgData name="Andrew Aziz" userId="17b2522e63a5cfc1" providerId="LiveId" clId="{11F3E055-49B5-4DA1-8237-DCA0E3AC8B4F}" dt="2021-06-29T21:45:24.126" v="563" actId="164"/>
          <ac:spMkLst>
            <pc:docMk/>
            <pc:sldMk cId="197100551" sldId="322"/>
            <ac:spMk id="26" creationId="{835A4093-2E2E-404F-ABA9-0DCC66DDFDA3}"/>
          </ac:spMkLst>
        </pc:spChg>
        <pc:spChg chg="mod">
          <ac:chgData name="Andrew Aziz" userId="17b2522e63a5cfc1" providerId="LiveId" clId="{11F3E055-49B5-4DA1-8237-DCA0E3AC8B4F}" dt="2021-06-29T21:45:24.126" v="563" actId="164"/>
          <ac:spMkLst>
            <pc:docMk/>
            <pc:sldMk cId="197100551" sldId="322"/>
            <ac:spMk id="27" creationId="{494C5F5D-8AEE-4F7A-AD2A-21EA9A623C4B}"/>
          </ac:spMkLst>
        </pc:spChg>
        <pc:spChg chg="mod">
          <ac:chgData name="Andrew Aziz" userId="17b2522e63a5cfc1" providerId="LiveId" clId="{11F3E055-49B5-4DA1-8237-DCA0E3AC8B4F}" dt="2021-06-29T21:45:24.126" v="563" actId="164"/>
          <ac:spMkLst>
            <pc:docMk/>
            <pc:sldMk cId="197100551" sldId="322"/>
            <ac:spMk id="28" creationId="{22380870-A787-49FE-A052-3A34EFDF41DF}"/>
          </ac:spMkLst>
        </pc:spChg>
        <pc:spChg chg="mod">
          <ac:chgData name="Andrew Aziz" userId="17b2522e63a5cfc1" providerId="LiveId" clId="{11F3E055-49B5-4DA1-8237-DCA0E3AC8B4F}" dt="2021-06-29T21:45:24.126" v="563" actId="164"/>
          <ac:spMkLst>
            <pc:docMk/>
            <pc:sldMk cId="197100551" sldId="322"/>
            <ac:spMk id="29" creationId="{067FABC7-660D-493D-A641-EE2B7F490375}"/>
          </ac:spMkLst>
        </pc:spChg>
        <pc:spChg chg="mod">
          <ac:chgData name="Andrew Aziz" userId="17b2522e63a5cfc1" providerId="LiveId" clId="{11F3E055-49B5-4DA1-8237-DCA0E3AC8B4F}" dt="2021-06-29T21:45:24.126" v="563" actId="164"/>
          <ac:spMkLst>
            <pc:docMk/>
            <pc:sldMk cId="197100551" sldId="322"/>
            <ac:spMk id="32" creationId="{CD7B7163-D6D0-4559-9049-7558002BF16C}"/>
          </ac:spMkLst>
        </pc:spChg>
        <pc:grpChg chg="add mod">
          <ac:chgData name="Andrew Aziz" userId="17b2522e63a5cfc1" providerId="LiveId" clId="{11F3E055-49B5-4DA1-8237-DCA0E3AC8B4F}" dt="2021-06-29T21:45:31.551" v="564" actId="1076"/>
          <ac:grpSpMkLst>
            <pc:docMk/>
            <pc:sldMk cId="197100551" sldId="322"/>
            <ac:grpSpMk id="9" creationId="{919FF72A-A597-4AB9-B7A3-982506E678A6}"/>
          </ac:grpSpMkLst>
        </pc:grpChg>
        <pc:cxnChg chg="mod">
          <ac:chgData name="Andrew Aziz" userId="17b2522e63a5cfc1" providerId="LiveId" clId="{11F3E055-49B5-4DA1-8237-DCA0E3AC8B4F}" dt="2021-06-29T21:45:24.126" v="563" actId="164"/>
          <ac:cxnSpMkLst>
            <pc:docMk/>
            <pc:sldMk cId="197100551" sldId="322"/>
            <ac:cxnSpMk id="4" creationId="{AEAD1E29-CE1A-4AE0-B7ED-B2BB9AA5B824}"/>
          </ac:cxnSpMkLst>
        </pc:cxnChg>
        <pc:cxnChg chg="mod">
          <ac:chgData name="Andrew Aziz" userId="17b2522e63a5cfc1" providerId="LiveId" clId="{11F3E055-49B5-4DA1-8237-DCA0E3AC8B4F}" dt="2021-06-29T21:45:24.126" v="563" actId="164"/>
          <ac:cxnSpMkLst>
            <pc:docMk/>
            <pc:sldMk cId="197100551" sldId="322"/>
            <ac:cxnSpMk id="5" creationId="{D3E154F2-80D7-4CEA-8CA7-05665A7C2D65}"/>
          </ac:cxnSpMkLst>
        </pc:cxnChg>
        <pc:cxnChg chg="mod">
          <ac:chgData name="Andrew Aziz" userId="17b2522e63a5cfc1" providerId="LiveId" clId="{11F3E055-49B5-4DA1-8237-DCA0E3AC8B4F}" dt="2021-06-29T21:45:24.126" v="563" actId="164"/>
          <ac:cxnSpMkLst>
            <pc:docMk/>
            <pc:sldMk cId="197100551" sldId="322"/>
            <ac:cxnSpMk id="6" creationId="{9E216F5D-F71C-4021-ADFB-EFDB29CE1F52}"/>
          </ac:cxnSpMkLst>
        </pc:cxnChg>
        <pc:cxnChg chg="mod">
          <ac:chgData name="Andrew Aziz" userId="17b2522e63a5cfc1" providerId="LiveId" clId="{11F3E055-49B5-4DA1-8237-DCA0E3AC8B4F}" dt="2021-06-29T21:45:24.126" v="563" actId="164"/>
          <ac:cxnSpMkLst>
            <pc:docMk/>
            <pc:sldMk cId="197100551" sldId="322"/>
            <ac:cxnSpMk id="13" creationId="{FB37A08B-A8FE-4017-8CC3-14EA15EE90EE}"/>
          </ac:cxnSpMkLst>
        </pc:cxnChg>
        <pc:cxnChg chg="mod">
          <ac:chgData name="Andrew Aziz" userId="17b2522e63a5cfc1" providerId="LiveId" clId="{11F3E055-49B5-4DA1-8237-DCA0E3AC8B4F}" dt="2021-06-29T21:45:24.126" v="563" actId="164"/>
          <ac:cxnSpMkLst>
            <pc:docMk/>
            <pc:sldMk cId="197100551" sldId="322"/>
            <ac:cxnSpMk id="15" creationId="{8B23DA31-5058-430F-97FF-AE72BAC25486}"/>
          </ac:cxnSpMkLst>
        </pc:cxnChg>
        <pc:cxnChg chg="mod">
          <ac:chgData name="Andrew Aziz" userId="17b2522e63a5cfc1" providerId="LiveId" clId="{11F3E055-49B5-4DA1-8237-DCA0E3AC8B4F}" dt="2021-06-29T21:45:24.126" v="563" actId="164"/>
          <ac:cxnSpMkLst>
            <pc:docMk/>
            <pc:sldMk cId="197100551" sldId="322"/>
            <ac:cxnSpMk id="21" creationId="{125BDC6A-9098-46E1-92A7-108FB0A2D9B4}"/>
          </ac:cxnSpMkLst>
        </pc:cxnChg>
        <pc:cxnChg chg="mod">
          <ac:chgData name="Andrew Aziz" userId="17b2522e63a5cfc1" providerId="LiveId" clId="{11F3E055-49B5-4DA1-8237-DCA0E3AC8B4F}" dt="2021-06-29T21:45:24.126" v="563" actId="164"/>
          <ac:cxnSpMkLst>
            <pc:docMk/>
            <pc:sldMk cId="197100551" sldId="322"/>
            <ac:cxnSpMk id="24" creationId="{225D3626-6ABA-498C-AE60-A217675AE803}"/>
          </ac:cxnSpMkLst>
        </pc:cxnChg>
        <pc:cxnChg chg="mod">
          <ac:chgData name="Andrew Aziz" userId="17b2522e63a5cfc1" providerId="LiveId" clId="{11F3E055-49B5-4DA1-8237-DCA0E3AC8B4F}" dt="2021-06-29T21:45:24.126" v="563" actId="164"/>
          <ac:cxnSpMkLst>
            <pc:docMk/>
            <pc:sldMk cId="197100551" sldId="322"/>
            <ac:cxnSpMk id="25" creationId="{3B3A6C69-47D8-42BB-AE92-92F2511805A2}"/>
          </ac:cxnSpMkLst>
        </pc:cxnChg>
        <pc:cxnChg chg="mod">
          <ac:chgData name="Andrew Aziz" userId="17b2522e63a5cfc1" providerId="LiveId" clId="{11F3E055-49B5-4DA1-8237-DCA0E3AC8B4F}" dt="2021-06-29T21:45:24.126" v="563" actId="164"/>
          <ac:cxnSpMkLst>
            <pc:docMk/>
            <pc:sldMk cId="197100551" sldId="322"/>
            <ac:cxnSpMk id="30" creationId="{FBA0DECE-62C6-4A51-8DCA-E52B228FF783}"/>
          </ac:cxnSpMkLst>
        </pc:cxnChg>
      </pc:sldChg>
      <pc:sldChg chg="modSp mod">
        <pc:chgData name="Andrew Aziz" userId="17b2522e63a5cfc1" providerId="LiveId" clId="{11F3E055-49B5-4DA1-8237-DCA0E3AC8B4F}" dt="2021-06-29T21:46:41.817" v="577" actId="20577"/>
        <pc:sldMkLst>
          <pc:docMk/>
          <pc:sldMk cId="2267267861" sldId="323"/>
        </pc:sldMkLst>
        <pc:graphicFrameChg chg="modGraphic">
          <ac:chgData name="Andrew Aziz" userId="17b2522e63a5cfc1" providerId="LiveId" clId="{11F3E055-49B5-4DA1-8237-DCA0E3AC8B4F}" dt="2021-06-29T21:46:41.817" v="577" actId="20577"/>
          <ac:graphicFrameMkLst>
            <pc:docMk/>
            <pc:sldMk cId="2267267861" sldId="323"/>
            <ac:graphicFrameMk id="23" creationId="{2765D91B-9298-4E0D-BAFB-AC07D0BA0FC4}"/>
          </ac:graphicFrameMkLst>
        </pc:graphicFrameChg>
      </pc:sldChg>
      <pc:sldChg chg="modSp mod">
        <pc:chgData name="Andrew Aziz" userId="17b2522e63a5cfc1" providerId="LiveId" clId="{11F3E055-49B5-4DA1-8237-DCA0E3AC8B4F}" dt="2021-06-29T21:47:52.029" v="584" actId="1076"/>
        <pc:sldMkLst>
          <pc:docMk/>
          <pc:sldMk cId="1912547562" sldId="324"/>
        </pc:sldMkLst>
        <pc:spChg chg="mod">
          <ac:chgData name="Andrew Aziz" userId="17b2522e63a5cfc1" providerId="LiveId" clId="{11F3E055-49B5-4DA1-8237-DCA0E3AC8B4F}" dt="2021-06-29T21:47:45.662" v="582" actId="20577"/>
          <ac:spMkLst>
            <pc:docMk/>
            <pc:sldMk cId="1912547562" sldId="324"/>
            <ac:spMk id="3" creationId="{F9A8500F-60DC-4BA7-A309-4C521B0F991C}"/>
          </ac:spMkLst>
        </pc:spChg>
        <pc:picChg chg="mod">
          <ac:chgData name="Andrew Aziz" userId="17b2522e63a5cfc1" providerId="LiveId" clId="{11F3E055-49B5-4DA1-8237-DCA0E3AC8B4F}" dt="2021-06-29T21:47:52.029" v="584" actId="1076"/>
          <ac:picMkLst>
            <pc:docMk/>
            <pc:sldMk cId="1912547562" sldId="324"/>
            <ac:picMk id="5" creationId="{2265E336-E406-4190-A3CE-B92DB84DBF5A}"/>
          </ac:picMkLst>
        </pc:picChg>
      </pc:sldChg>
      <pc:sldChg chg="modSp mod">
        <pc:chgData name="Andrew Aziz" userId="17b2522e63a5cfc1" providerId="LiveId" clId="{11F3E055-49B5-4DA1-8237-DCA0E3AC8B4F}" dt="2021-06-29T21:49:03.242" v="593" actId="1076"/>
        <pc:sldMkLst>
          <pc:docMk/>
          <pc:sldMk cId="4019958877" sldId="325"/>
        </pc:sldMkLst>
        <pc:spChg chg="mod">
          <ac:chgData name="Andrew Aziz" userId="17b2522e63a5cfc1" providerId="LiveId" clId="{11F3E055-49B5-4DA1-8237-DCA0E3AC8B4F}" dt="2021-06-29T21:48:52.423" v="590" actId="2710"/>
          <ac:spMkLst>
            <pc:docMk/>
            <pc:sldMk cId="4019958877" sldId="325"/>
            <ac:spMk id="3" creationId="{79C7F3B7-8E91-4E0B-AB66-BD52F17F43FF}"/>
          </ac:spMkLst>
        </pc:spChg>
        <pc:picChg chg="mod">
          <ac:chgData name="Andrew Aziz" userId="17b2522e63a5cfc1" providerId="LiveId" clId="{11F3E055-49B5-4DA1-8237-DCA0E3AC8B4F}" dt="2021-06-29T21:49:03.242" v="593" actId="1076"/>
          <ac:picMkLst>
            <pc:docMk/>
            <pc:sldMk cId="4019958877" sldId="325"/>
            <ac:picMk id="9" creationId="{64D8F15B-0EA8-4DD4-86FE-917748BFCBA2}"/>
          </ac:picMkLst>
        </pc:picChg>
        <pc:picChg chg="mod">
          <ac:chgData name="Andrew Aziz" userId="17b2522e63a5cfc1" providerId="LiveId" clId="{11F3E055-49B5-4DA1-8237-DCA0E3AC8B4F}" dt="2021-06-29T21:48:57.972" v="592" actId="1076"/>
          <ac:picMkLst>
            <pc:docMk/>
            <pc:sldMk cId="4019958877" sldId="325"/>
            <ac:picMk id="11" creationId="{EE4CF938-7AA4-4C56-A270-A65B1BB1A913}"/>
          </ac:picMkLst>
        </pc:picChg>
      </pc:sldChg>
      <pc:sldChg chg="modSp mod addCm modCm">
        <pc:chgData name="Andrew Aziz" userId="17b2522e63a5cfc1" providerId="LiveId" clId="{11F3E055-49B5-4DA1-8237-DCA0E3AC8B4F}" dt="2021-06-29T21:17:56.766" v="319" actId="5900"/>
        <pc:sldMkLst>
          <pc:docMk/>
          <pc:sldMk cId="3174389296" sldId="327"/>
        </pc:sldMkLst>
        <pc:graphicFrameChg chg="modGraphic">
          <ac:chgData name="Andrew Aziz" userId="17b2522e63a5cfc1" providerId="LiveId" clId="{11F3E055-49B5-4DA1-8237-DCA0E3AC8B4F}" dt="2021-06-29T21:17:47.338" v="318" actId="20577"/>
          <ac:graphicFrameMkLst>
            <pc:docMk/>
            <pc:sldMk cId="3174389296" sldId="327"/>
            <ac:graphicFrameMk id="4" creationId="{413F81B8-0DD8-414D-BBEE-D74EAE9142D1}"/>
          </ac:graphicFrameMkLst>
        </pc:graphicFrameChg>
      </pc:sldChg>
      <pc:sldChg chg="modSp mod">
        <pc:chgData name="Andrew Aziz" userId="17b2522e63a5cfc1" providerId="LiveId" clId="{11F3E055-49B5-4DA1-8237-DCA0E3AC8B4F}" dt="2021-06-29T21:49:19.692" v="596" actId="2711"/>
        <pc:sldMkLst>
          <pc:docMk/>
          <pc:sldMk cId="401071346" sldId="331"/>
        </pc:sldMkLst>
        <pc:graphicFrameChg chg="mod modGraphic">
          <ac:chgData name="Andrew Aziz" userId="17b2522e63a5cfc1" providerId="LiveId" clId="{11F3E055-49B5-4DA1-8237-DCA0E3AC8B4F}" dt="2021-06-29T21:49:19.692" v="596" actId="2711"/>
          <ac:graphicFrameMkLst>
            <pc:docMk/>
            <pc:sldMk cId="401071346" sldId="331"/>
            <ac:graphicFrameMk id="5" creationId="{361735EC-DBF3-4244-A252-D0A819A54825}"/>
          </ac:graphicFrameMkLst>
        </pc:graphicFrameChg>
      </pc:sldChg>
      <pc:sldChg chg="modSp mod">
        <pc:chgData name="Andrew Aziz" userId="17b2522e63a5cfc1" providerId="LiveId" clId="{11F3E055-49B5-4DA1-8237-DCA0E3AC8B4F}" dt="2021-06-29T21:03:01.998" v="210" actId="20577"/>
        <pc:sldMkLst>
          <pc:docMk/>
          <pc:sldMk cId="1067335329" sldId="333"/>
        </pc:sldMkLst>
        <pc:spChg chg="mod">
          <ac:chgData name="Andrew Aziz" userId="17b2522e63a5cfc1" providerId="LiveId" clId="{11F3E055-49B5-4DA1-8237-DCA0E3AC8B4F}" dt="2021-06-29T21:03:01.998" v="210" actId="20577"/>
          <ac:spMkLst>
            <pc:docMk/>
            <pc:sldMk cId="1067335329" sldId="333"/>
            <ac:spMk id="3" creationId="{843E5E13-1259-409E-B7FE-02D625688550}"/>
          </ac:spMkLst>
        </pc:spChg>
        <pc:picChg chg="mod">
          <ac:chgData name="Andrew Aziz" userId="17b2522e63a5cfc1" providerId="LiveId" clId="{11F3E055-49B5-4DA1-8237-DCA0E3AC8B4F}" dt="2021-06-29T21:02:51.271" v="209" actId="1076"/>
          <ac:picMkLst>
            <pc:docMk/>
            <pc:sldMk cId="1067335329" sldId="333"/>
            <ac:picMk id="5" creationId="{B0B26526-6B8F-45CD-80EB-2876A9CDEF6B}"/>
          </ac:picMkLst>
        </pc:picChg>
      </pc:sldChg>
      <pc:sldChg chg="modSp mod">
        <pc:chgData name="Andrew Aziz" userId="17b2522e63a5cfc1" providerId="LiveId" clId="{11F3E055-49B5-4DA1-8237-DCA0E3AC8B4F}" dt="2021-06-29T21:30:53.879" v="446" actId="2710"/>
        <pc:sldMkLst>
          <pc:docMk/>
          <pc:sldMk cId="2443808654" sldId="334"/>
        </pc:sldMkLst>
        <pc:spChg chg="mod">
          <ac:chgData name="Andrew Aziz" userId="17b2522e63a5cfc1" providerId="LiveId" clId="{11F3E055-49B5-4DA1-8237-DCA0E3AC8B4F}" dt="2021-06-29T21:30:53.879" v="446" actId="2710"/>
          <ac:spMkLst>
            <pc:docMk/>
            <pc:sldMk cId="2443808654" sldId="334"/>
            <ac:spMk id="3" creationId="{739A863F-7534-40D8-B746-A227010E816F}"/>
          </ac:spMkLst>
        </pc:spChg>
      </pc:sldChg>
      <pc:sldChg chg="addSp modSp mod">
        <pc:chgData name="Andrew Aziz" userId="17b2522e63a5cfc1" providerId="LiveId" clId="{11F3E055-49B5-4DA1-8237-DCA0E3AC8B4F}" dt="2021-06-29T21:39:31.351" v="521" actId="20577"/>
        <pc:sldMkLst>
          <pc:docMk/>
          <pc:sldMk cId="4001772580" sldId="335"/>
        </pc:sldMkLst>
        <pc:spChg chg="mod">
          <ac:chgData name="Andrew Aziz" userId="17b2522e63a5cfc1" providerId="LiveId" clId="{11F3E055-49B5-4DA1-8237-DCA0E3AC8B4F}" dt="2021-06-29T21:37:10.849" v="502" actId="20577"/>
          <ac:spMkLst>
            <pc:docMk/>
            <pc:sldMk cId="4001772580" sldId="335"/>
            <ac:spMk id="2" creationId="{B88C987A-F6DD-4F5F-8FD1-56F2FC704ECD}"/>
          </ac:spMkLst>
        </pc:spChg>
        <pc:spChg chg="mod">
          <ac:chgData name="Andrew Aziz" userId="17b2522e63a5cfc1" providerId="LiveId" clId="{11F3E055-49B5-4DA1-8237-DCA0E3AC8B4F}" dt="2021-06-29T21:38:19.955" v="510" actId="20577"/>
          <ac:spMkLst>
            <pc:docMk/>
            <pc:sldMk cId="4001772580" sldId="335"/>
            <ac:spMk id="3" creationId="{CB020135-6D52-4B16-AEDD-94C48B891838}"/>
          </ac:spMkLst>
        </pc:spChg>
        <pc:spChg chg="mod">
          <ac:chgData name="Andrew Aziz" userId="17b2522e63a5cfc1" providerId="LiveId" clId="{11F3E055-49B5-4DA1-8237-DCA0E3AC8B4F}" dt="2021-06-29T21:39:27.512" v="518" actId="1076"/>
          <ac:spMkLst>
            <pc:docMk/>
            <pc:sldMk cId="4001772580" sldId="335"/>
            <ac:spMk id="8" creationId="{9B32E27E-C246-4301-804B-A1D65B67CFBC}"/>
          </ac:spMkLst>
        </pc:spChg>
        <pc:spChg chg="mod">
          <ac:chgData name="Andrew Aziz" userId="17b2522e63a5cfc1" providerId="LiveId" clId="{11F3E055-49B5-4DA1-8237-DCA0E3AC8B4F}" dt="2021-06-29T21:39:31.351" v="521" actId="20577"/>
          <ac:spMkLst>
            <pc:docMk/>
            <pc:sldMk cId="4001772580" sldId="335"/>
            <ac:spMk id="9" creationId="{545D9842-865C-4379-A7E2-788EBD55C536}"/>
          </ac:spMkLst>
        </pc:spChg>
        <pc:spChg chg="mod">
          <ac:chgData name="Andrew Aziz" userId="17b2522e63a5cfc1" providerId="LiveId" clId="{11F3E055-49B5-4DA1-8237-DCA0E3AC8B4F}" dt="2021-06-29T21:38:51.088" v="511" actId="164"/>
          <ac:spMkLst>
            <pc:docMk/>
            <pc:sldMk cId="4001772580" sldId="335"/>
            <ac:spMk id="15" creationId="{33A2518E-278A-4A94-B3D5-69A15EA58550}"/>
          </ac:spMkLst>
        </pc:spChg>
        <pc:spChg chg="mod">
          <ac:chgData name="Andrew Aziz" userId="17b2522e63a5cfc1" providerId="LiveId" clId="{11F3E055-49B5-4DA1-8237-DCA0E3AC8B4F}" dt="2021-06-29T21:39:18.977" v="516" actId="1076"/>
          <ac:spMkLst>
            <pc:docMk/>
            <pc:sldMk cId="4001772580" sldId="335"/>
            <ac:spMk id="22" creationId="{15285DCA-941E-47BA-A963-06C8835EACB1}"/>
          </ac:spMkLst>
        </pc:spChg>
        <pc:grpChg chg="add mod">
          <ac:chgData name="Andrew Aziz" userId="17b2522e63a5cfc1" providerId="LiveId" clId="{11F3E055-49B5-4DA1-8237-DCA0E3AC8B4F}" dt="2021-06-29T21:39:24.368" v="517" actId="1076"/>
          <ac:grpSpMkLst>
            <pc:docMk/>
            <pc:sldMk cId="4001772580" sldId="335"/>
            <ac:grpSpMk id="4" creationId="{B5169475-9CCF-4D71-9203-BEE17584C8B8}"/>
          </ac:grpSpMkLst>
        </pc:grpChg>
        <pc:cxnChg chg="mod">
          <ac:chgData name="Andrew Aziz" userId="17b2522e63a5cfc1" providerId="LiveId" clId="{11F3E055-49B5-4DA1-8237-DCA0E3AC8B4F}" dt="2021-06-29T21:38:51.088" v="511" actId="164"/>
          <ac:cxnSpMkLst>
            <pc:docMk/>
            <pc:sldMk cId="4001772580" sldId="335"/>
            <ac:cxnSpMk id="6" creationId="{69F11D5E-F09A-4AD4-AADC-6FA90F85B3D3}"/>
          </ac:cxnSpMkLst>
        </pc:cxnChg>
        <pc:cxnChg chg="mod">
          <ac:chgData name="Andrew Aziz" userId="17b2522e63a5cfc1" providerId="LiveId" clId="{11F3E055-49B5-4DA1-8237-DCA0E3AC8B4F}" dt="2021-06-29T21:38:51.088" v="511" actId="164"/>
          <ac:cxnSpMkLst>
            <pc:docMk/>
            <pc:sldMk cId="4001772580" sldId="335"/>
            <ac:cxnSpMk id="7" creationId="{13FC3C6E-4CCC-4FC3-AFB4-7F26DF7ADA8E}"/>
          </ac:cxnSpMkLst>
        </pc:cxnChg>
        <pc:cxnChg chg="mod">
          <ac:chgData name="Andrew Aziz" userId="17b2522e63a5cfc1" providerId="LiveId" clId="{11F3E055-49B5-4DA1-8237-DCA0E3AC8B4F}" dt="2021-06-29T21:38:51.088" v="511" actId="164"/>
          <ac:cxnSpMkLst>
            <pc:docMk/>
            <pc:sldMk cId="4001772580" sldId="335"/>
            <ac:cxnSpMk id="10" creationId="{EC0F1904-3B0A-43D9-A6EC-7B065EA5D52C}"/>
          </ac:cxnSpMkLst>
        </pc:cxnChg>
        <pc:cxnChg chg="mod">
          <ac:chgData name="Andrew Aziz" userId="17b2522e63a5cfc1" providerId="LiveId" clId="{11F3E055-49B5-4DA1-8237-DCA0E3AC8B4F}" dt="2021-06-29T21:38:51.088" v="511" actId="164"/>
          <ac:cxnSpMkLst>
            <pc:docMk/>
            <pc:sldMk cId="4001772580" sldId="335"/>
            <ac:cxnSpMk id="12" creationId="{1BAF94C9-9B0A-4683-B3AE-9333213C3D9D}"/>
          </ac:cxnSpMkLst>
        </pc:cxnChg>
        <pc:cxnChg chg="mod">
          <ac:chgData name="Andrew Aziz" userId="17b2522e63a5cfc1" providerId="LiveId" clId="{11F3E055-49B5-4DA1-8237-DCA0E3AC8B4F}" dt="2021-06-29T21:38:51.088" v="511" actId="164"/>
          <ac:cxnSpMkLst>
            <pc:docMk/>
            <pc:sldMk cId="4001772580" sldId="335"/>
            <ac:cxnSpMk id="16" creationId="{B853A96C-3CD3-43A0-A35C-142F1028D3E5}"/>
          </ac:cxnSpMkLst>
        </pc:cxnChg>
        <pc:cxnChg chg="mod">
          <ac:chgData name="Andrew Aziz" userId="17b2522e63a5cfc1" providerId="LiveId" clId="{11F3E055-49B5-4DA1-8237-DCA0E3AC8B4F}" dt="2021-06-29T21:38:51.088" v="511" actId="164"/>
          <ac:cxnSpMkLst>
            <pc:docMk/>
            <pc:sldMk cId="4001772580" sldId="335"/>
            <ac:cxnSpMk id="21" creationId="{2225896D-D837-438D-A15A-045DE465BCC8}"/>
          </ac:cxnSpMkLst>
        </pc:cxnChg>
      </pc:sldChg>
      <pc:sldChg chg="modSp mod">
        <pc:chgData name="Andrew Aziz" userId="17b2522e63a5cfc1" providerId="LiveId" clId="{11F3E055-49B5-4DA1-8237-DCA0E3AC8B4F}" dt="2021-06-29T21:42:42.566" v="545" actId="2710"/>
        <pc:sldMkLst>
          <pc:docMk/>
          <pc:sldMk cId="3438844901" sldId="336"/>
        </pc:sldMkLst>
        <pc:spChg chg="mod">
          <ac:chgData name="Andrew Aziz" userId="17b2522e63a5cfc1" providerId="LiveId" clId="{11F3E055-49B5-4DA1-8237-DCA0E3AC8B4F}" dt="2021-06-29T21:41:11.795" v="531" actId="20577"/>
          <ac:spMkLst>
            <pc:docMk/>
            <pc:sldMk cId="3438844901" sldId="336"/>
            <ac:spMk id="2" creationId="{045E3170-6CF8-452B-B3EB-5DCD8CDA72F1}"/>
          </ac:spMkLst>
        </pc:spChg>
        <pc:spChg chg="mod">
          <ac:chgData name="Andrew Aziz" userId="17b2522e63a5cfc1" providerId="LiveId" clId="{11F3E055-49B5-4DA1-8237-DCA0E3AC8B4F}" dt="2021-06-29T21:42:42.566" v="545" actId="2710"/>
          <ac:spMkLst>
            <pc:docMk/>
            <pc:sldMk cId="3438844901" sldId="336"/>
            <ac:spMk id="3" creationId="{4B36C6BF-0FDA-420B-BD6C-F63AF2420C67}"/>
          </ac:spMkLst>
        </pc:spChg>
        <pc:picChg chg="mod">
          <ac:chgData name="Andrew Aziz" userId="17b2522e63a5cfc1" providerId="LiveId" clId="{11F3E055-49B5-4DA1-8237-DCA0E3AC8B4F}" dt="2021-06-29T21:42:34.295" v="543" actId="1076"/>
          <ac:picMkLst>
            <pc:docMk/>
            <pc:sldMk cId="3438844901" sldId="336"/>
            <ac:picMk id="5" creationId="{26FE8025-D6B3-4CAA-BBDE-733D711B537D}"/>
          </ac:picMkLst>
        </pc:picChg>
      </pc:sldChg>
      <pc:sldChg chg="modSp mod">
        <pc:chgData name="Andrew Aziz" userId="17b2522e63a5cfc1" providerId="LiveId" clId="{11F3E055-49B5-4DA1-8237-DCA0E3AC8B4F}" dt="2021-06-29T21:43:18.669" v="552" actId="1076"/>
        <pc:sldMkLst>
          <pc:docMk/>
          <pc:sldMk cId="2618368665" sldId="337"/>
        </pc:sldMkLst>
        <pc:spChg chg="mod">
          <ac:chgData name="Andrew Aziz" userId="17b2522e63a5cfc1" providerId="LiveId" clId="{11F3E055-49B5-4DA1-8237-DCA0E3AC8B4F}" dt="2021-06-29T21:39:51.833" v="524" actId="20577"/>
          <ac:spMkLst>
            <pc:docMk/>
            <pc:sldMk cId="2618368665" sldId="337"/>
            <ac:spMk id="2" creationId="{63C26E47-9560-44AC-9CED-E09D63F16A0A}"/>
          </ac:spMkLst>
        </pc:spChg>
        <pc:spChg chg="mod">
          <ac:chgData name="Andrew Aziz" userId="17b2522e63a5cfc1" providerId="LiveId" clId="{11F3E055-49B5-4DA1-8237-DCA0E3AC8B4F}" dt="2021-06-29T21:43:11.144" v="550" actId="2710"/>
          <ac:spMkLst>
            <pc:docMk/>
            <pc:sldMk cId="2618368665" sldId="337"/>
            <ac:spMk id="3" creationId="{2C03E04A-07F8-4DC8-95B4-F1B098E7F52C}"/>
          </ac:spMkLst>
        </pc:spChg>
        <pc:picChg chg="mod">
          <ac:chgData name="Andrew Aziz" userId="17b2522e63a5cfc1" providerId="LiveId" clId="{11F3E055-49B5-4DA1-8237-DCA0E3AC8B4F}" dt="2021-06-29T21:43:18.669" v="552" actId="1076"/>
          <ac:picMkLst>
            <pc:docMk/>
            <pc:sldMk cId="2618368665" sldId="337"/>
            <ac:picMk id="5" creationId="{8A2FAA32-0999-4978-A8FF-33026B82787F}"/>
          </ac:picMkLst>
        </pc:picChg>
      </pc:sldChg>
      <pc:sldChg chg="modSp mod addCm modCm">
        <pc:chgData name="Andrew Aziz" userId="17b2522e63a5cfc1" providerId="LiveId" clId="{11F3E055-49B5-4DA1-8237-DCA0E3AC8B4F}" dt="2021-06-29T21:44:57.844" v="559" actId="5900"/>
        <pc:sldMkLst>
          <pc:docMk/>
          <pc:sldMk cId="3321134929" sldId="338"/>
        </pc:sldMkLst>
        <pc:spChg chg="mod">
          <ac:chgData name="Andrew Aziz" userId="17b2522e63a5cfc1" providerId="LiveId" clId="{11F3E055-49B5-4DA1-8237-DCA0E3AC8B4F}" dt="2021-06-29T21:44:16.210" v="556" actId="20577"/>
          <ac:spMkLst>
            <pc:docMk/>
            <pc:sldMk cId="3321134929" sldId="338"/>
            <ac:spMk id="15" creationId="{DE9C5711-CC61-4CA9-92D0-415D6351455B}"/>
          </ac:spMkLst>
        </pc:spChg>
      </pc:sldChg>
      <pc:sldChg chg="modSp mod">
        <pc:chgData name="Andrew Aziz" userId="17b2522e63a5cfc1" providerId="LiveId" clId="{11F3E055-49B5-4DA1-8237-DCA0E3AC8B4F}" dt="2021-06-29T21:08:36.231" v="275" actId="20577"/>
        <pc:sldMkLst>
          <pc:docMk/>
          <pc:sldMk cId="1006614339" sldId="339"/>
        </pc:sldMkLst>
        <pc:spChg chg="mod">
          <ac:chgData name="Andrew Aziz" userId="17b2522e63a5cfc1" providerId="LiveId" clId="{11F3E055-49B5-4DA1-8237-DCA0E3AC8B4F}" dt="2021-06-29T21:08:36.231" v="275" actId="20577"/>
          <ac:spMkLst>
            <pc:docMk/>
            <pc:sldMk cId="1006614339" sldId="339"/>
            <ac:spMk id="3" creationId="{D0599397-B3DF-41B6-B9FD-A9CD230961A3}"/>
          </ac:spMkLst>
        </pc:spChg>
      </pc:sldChg>
      <pc:sldChg chg="addSp modSp mod">
        <pc:chgData name="Andrew Aziz" userId="17b2522e63a5cfc1" providerId="LiveId" clId="{11F3E055-49B5-4DA1-8237-DCA0E3AC8B4F}" dt="2021-06-29T21:26:11.256" v="408" actId="20577"/>
        <pc:sldMkLst>
          <pc:docMk/>
          <pc:sldMk cId="2707562227" sldId="340"/>
        </pc:sldMkLst>
        <pc:spChg chg="mod">
          <ac:chgData name="Andrew Aziz" userId="17b2522e63a5cfc1" providerId="LiveId" clId="{11F3E055-49B5-4DA1-8237-DCA0E3AC8B4F}" dt="2021-06-29T21:26:11.256" v="408" actId="20577"/>
          <ac:spMkLst>
            <pc:docMk/>
            <pc:sldMk cId="2707562227" sldId="340"/>
            <ac:spMk id="3" creationId="{EEDCF7D2-FADE-46D4-B8C1-C28E6E2B0778}"/>
          </ac:spMkLst>
        </pc:spChg>
        <pc:spChg chg="mod">
          <ac:chgData name="Andrew Aziz" userId="17b2522e63a5cfc1" providerId="LiveId" clId="{11F3E055-49B5-4DA1-8237-DCA0E3AC8B4F}" dt="2021-06-29T21:22:28.376" v="363" actId="164"/>
          <ac:spMkLst>
            <pc:docMk/>
            <pc:sldMk cId="2707562227" sldId="340"/>
            <ac:spMk id="6" creationId="{E764987A-DA90-4298-8ACE-BCDD242734A4}"/>
          </ac:spMkLst>
        </pc:spChg>
        <pc:spChg chg="mod">
          <ac:chgData name="Andrew Aziz" userId="17b2522e63a5cfc1" providerId="LiveId" clId="{11F3E055-49B5-4DA1-8237-DCA0E3AC8B4F}" dt="2021-06-29T21:22:28.376" v="363" actId="164"/>
          <ac:spMkLst>
            <pc:docMk/>
            <pc:sldMk cId="2707562227" sldId="340"/>
            <ac:spMk id="7" creationId="{55AF5111-1DA2-471E-B3EE-132B66347758}"/>
          </ac:spMkLst>
        </pc:spChg>
        <pc:grpChg chg="add mod">
          <ac:chgData name="Andrew Aziz" userId="17b2522e63a5cfc1" providerId="LiveId" clId="{11F3E055-49B5-4DA1-8237-DCA0E3AC8B4F}" dt="2021-06-29T21:22:43.546" v="394" actId="1035"/>
          <ac:grpSpMkLst>
            <pc:docMk/>
            <pc:sldMk cId="2707562227" sldId="340"/>
            <ac:grpSpMk id="11" creationId="{40BC51E5-1786-43BE-8000-879A002B4303}"/>
          </ac:grpSpMkLst>
        </pc:grpChg>
        <pc:cxnChg chg="mod">
          <ac:chgData name="Andrew Aziz" userId="17b2522e63a5cfc1" providerId="LiveId" clId="{11F3E055-49B5-4DA1-8237-DCA0E3AC8B4F}" dt="2021-06-29T21:22:28.376" v="363" actId="164"/>
          <ac:cxnSpMkLst>
            <pc:docMk/>
            <pc:sldMk cId="2707562227" sldId="340"/>
            <ac:cxnSpMk id="4" creationId="{01A6792D-C6D1-478D-AB73-3E52F47F9361}"/>
          </ac:cxnSpMkLst>
        </pc:cxnChg>
        <pc:cxnChg chg="mod">
          <ac:chgData name="Andrew Aziz" userId="17b2522e63a5cfc1" providerId="LiveId" clId="{11F3E055-49B5-4DA1-8237-DCA0E3AC8B4F}" dt="2021-06-29T21:22:28.376" v="363" actId="164"/>
          <ac:cxnSpMkLst>
            <pc:docMk/>
            <pc:sldMk cId="2707562227" sldId="340"/>
            <ac:cxnSpMk id="5" creationId="{C1AF80A9-B293-4CB5-BA38-A1C48ED62101}"/>
          </ac:cxnSpMkLst>
        </pc:cxnChg>
        <pc:cxnChg chg="mod">
          <ac:chgData name="Andrew Aziz" userId="17b2522e63a5cfc1" providerId="LiveId" clId="{11F3E055-49B5-4DA1-8237-DCA0E3AC8B4F}" dt="2021-06-29T21:22:28.376" v="363" actId="164"/>
          <ac:cxnSpMkLst>
            <pc:docMk/>
            <pc:sldMk cId="2707562227" sldId="340"/>
            <ac:cxnSpMk id="8" creationId="{A0D47399-D0C1-4F0D-BB01-D8215C328102}"/>
          </ac:cxnSpMkLst>
        </pc:cxnChg>
        <pc:cxnChg chg="mod">
          <ac:chgData name="Andrew Aziz" userId="17b2522e63a5cfc1" providerId="LiveId" clId="{11F3E055-49B5-4DA1-8237-DCA0E3AC8B4F}" dt="2021-06-29T21:22:28.376" v="363" actId="164"/>
          <ac:cxnSpMkLst>
            <pc:docMk/>
            <pc:sldMk cId="2707562227" sldId="340"/>
            <ac:cxnSpMk id="9" creationId="{DD903104-323F-4800-BC84-A2BDBBCF2990}"/>
          </ac:cxnSpMkLst>
        </pc:cxnChg>
        <pc:cxnChg chg="mod">
          <ac:chgData name="Andrew Aziz" userId="17b2522e63a5cfc1" providerId="LiveId" clId="{11F3E055-49B5-4DA1-8237-DCA0E3AC8B4F}" dt="2021-06-29T21:22:28.376" v="363" actId="164"/>
          <ac:cxnSpMkLst>
            <pc:docMk/>
            <pc:sldMk cId="2707562227" sldId="340"/>
            <ac:cxnSpMk id="10" creationId="{63C54F7F-34BA-4394-A7AB-3BE471F70EA9}"/>
          </ac:cxnSpMkLst>
        </pc:cxnChg>
      </pc:sldChg>
      <pc:sldChg chg="addSp modSp mod">
        <pc:chgData name="Andrew Aziz" userId="17b2522e63a5cfc1" providerId="LiveId" clId="{11F3E055-49B5-4DA1-8237-DCA0E3AC8B4F}" dt="2021-06-29T21:05:07.897" v="243" actId="1076"/>
        <pc:sldMkLst>
          <pc:docMk/>
          <pc:sldMk cId="268589184" sldId="341"/>
        </pc:sldMkLst>
        <pc:spChg chg="mod">
          <ac:chgData name="Andrew Aziz" userId="17b2522e63a5cfc1" providerId="LiveId" clId="{11F3E055-49B5-4DA1-8237-DCA0E3AC8B4F}" dt="2021-06-29T21:03:57.379" v="219" actId="20577"/>
          <ac:spMkLst>
            <pc:docMk/>
            <pc:sldMk cId="268589184" sldId="341"/>
            <ac:spMk id="3" creationId="{88369985-3740-4893-920B-DD73922CC5DE}"/>
          </ac:spMkLst>
        </pc:spChg>
        <pc:spChg chg="mod">
          <ac:chgData name="Andrew Aziz" userId="17b2522e63a5cfc1" providerId="LiveId" clId="{11F3E055-49B5-4DA1-8237-DCA0E3AC8B4F}" dt="2021-06-29T21:04:40.033" v="241" actId="1076"/>
          <ac:spMkLst>
            <pc:docMk/>
            <pc:sldMk cId="268589184" sldId="341"/>
            <ac:spMk id="7" creationId="{C9B5535F-66AB-4C95-9123-9F2EE6FC0E23}"/>
          </ac:spMkLst>
        </pc:spChg>
        <pc:spChg chg="mod">
          <ac:chgData name="Andrew Aziz" userId="17b2522e63a5cfc1" providerId="LiveId" clId="{11F3E055-49B5-4DA1-8237-DCA0E3AC8B4F}" dt="2021-06-29T21:04:35.449" v="240" actId="1076"/>
          <ac:spMkLst>
            <pc:docMk/>
            <pc:sldMk cId="268589184" sldId="341"/>
            <ac:spMk id="25" creationId="{64D46E1C-38CF-4F64-ACFB-46BEAAB2D607}"/>
          </ac:spMkLst>
        </pc:spChg>
        <pc:grpChg chg="add mod">
          <ac:chgData name="Andrew Aziz" userId="17b2522e63a5cfc1" providerId="LiveId" clId="{11F3E055-49B5-4DA1-8237-DCA0E3AC8B4F}" dt="2021-06-29T21:04:31.161" v="239" actId="1038"/>
          <ac:grpSpMkLst>
            <pc:docMk/>
            <pc:sldMk cId="268589184" sldId="341"/>
            <ac:grpSpMk id="11" creationId="{73768E6D-45B0-4B61-B622-79D888B6CC0B}"/>
          </ac:grpSpMkLst>
        </pc:grpChg>
        <pc:grpChg chg="add mod">
          <ac:chgData name="Andrew Aziz" userId="17b2522e63a5cfc1" providerId="LiveId" clId="{11F3E055-49B5-4DA1-8237-DCA0E3AC8B4F}" dt="2021-06-29T21:05:07.897" v="243" actId="1076"/>
          <ac:grpSpMkLst>
            <pc:docMk/>
            <pc:sldMk cId="268589184" sldId="341"/>
            <ac:grpSpMk id="12" creationId="{F1793709-F210-46EB-8C56-EE0EBB8598B4}"/>
          </ac:grpSpMkLst>
        </pc:grpChg>
        <pc:cxnChg chg="mod">
          <ac:chgData name="Andrew Aziz" userId="17b2522e63a5cfc1" providerId="LiveId" clId="{11F3E055-49B5-4DA1-8237-DCA0E3AC8B4F}" dt="2021-06-29T21:04:19.879" v="220" actId="164"/>
          <ac:cxnSpMkLst>
            <pc:docMk/>
            <pc:sldMk cId="268589184" sldId="341"/>
            <ac:cxnSpMk id="4" creationId="{BADD6849-8AA4-42C5-9E2F-5226F16E98F6}"/>
          </ac:cxnSpMkLst>
        </pc:cxnChg>
        <pc:cxnChg chg="mod">
          <ac:chgData name="Andrew Aziz" userId="17b2522e63a5cfc1" providerId="LiveId" clId="{11F3E055-49B5-4DA1-8237-DCA0E3AC8B4F}" dt="2021-06-29T21:04:19.879" v="220" actId="164"/>
          <ac:cxnSpMkLst>
            <pc:docMk/>
            <pc:sldMk cId="268589184" sldId="341"/>
            <ac:cxnSpMk id="5" creationId="{CFAAE5BB-A646-4478-93B5-0BACFF985087}"/>
          </ac:cxnSpMkLst>
        </pc:cxnChg>
        <pc:cxnChg chg="mod">
          <ac:chgData name="Andrew Aziz" userId="17b2522e63a5cfc1" providerId="LiveId" clId="{11F3E055-49B5-4DA1-8237-DCA0E3AC8B4F}" dt="2021-06-29T21:04:19.879" v="220" actId="164"/>
          <ac:cxnSpMkLst>
            <pc:docMk/>
            <pc:sldMk cId="268589184" sldId="341"/>
            <ac:cxnSpMk id="8" creationId="{A421F6D0-1B29-4100-936E-F3ADA4A29D63}"/>
          </ac:cxnSpMkLst>
        </pc:cxnChg>
        <pc:cxnChg chg="mod">
          <ac:chgData name="Andrew Aziz" userId="17b2522e63a5cfc1" providerId="LiveId" clId="{11F3E055-49B5-4DA1-8237-DCA0E3AC8B4F}" dt="2021-06-29T21:04:19.879" v="220" actId="164"/>
          <ac:cxnSpMkLst>
            <pc:docMk/>
            <pc:sldMk cId="268589184" sldId="341"/>
            <ac:cxnSpMk id="9" creationId="{2A6AF113-154F-4536-873E-D0B2C0C3C010}"/>
          </ac:cxnSpMkLst>
        </pc:cxnChg>
        <pc:cxnChg chg="mod">
          <ac:chgData name="Andrew Aziz" userId="17b2522e63a5cfc1" providerId="LiveId" clId="{11F3E055-49B5-4DA1-8237-DCA0E3AC8B4F}" dt="2021-06-29T21:04:19.879" v="220" actId="164"/>
          <ac:cxnSpMkLst>
            <pc:docMk/>
            <pc:sldMk cId="268589184" sldId="341"/>
            <ac:cxnSpMk id="10" creationId="{A18970B4-5792-4E54-8598-B686B093DA1E}"/>
          </ac:cxnSpMkLst>
        </pc:cxnChg>
        <pc:cxnChg chg="mod">
          <ac:chgData name="Andrew Aziz" userId="17b2522e63a5cfc1" providerId="LiveId" clId="{11F3E055-49B5-4DA1-8237-DCA0E3AC8B4F}" dt="2021-06-29T21:04:19.879" v="220" actId="164"/>
          <ac:cxnSpMkLst>
            <pc:docMk/>
            <pc:sldMk cId="268589184" sldId="341"/>
            <ac:cxnSpMk id="19" creationId="{A48BEEE9-23DB-49A7-8CE2-1C05A762CF95}"/>
          </ac:cxnSpMkLst>
        </pc:cxnChg>
        <pc:cxnChg chg="mod">
          <ac:chgData name="Andrew Aziz" userId="17b2522e63a5cfc1" providerId="LiveId" clId="{11F3E055-49B5-4DA1-8237-DCA0E3AC8B4F}" dt="2021-06-29T21:04:49.855" v="242" actId="164"/>
          <ac:cxnSpMkLst>
            <pc:docMk/>
            <pc:sldMk cId="268589184" sldId="341"/>
            <ac:cxnSpMk id="22" creationId="{1FDCF901-B38D-4FCB-9D4C-789840A6B7C2}"/>
          </ac:cxnSpMkLst>
        </pc:cxnChg>
        <pc:cxnChg chg="mod">
          <ac:chgData name="Andrew Aziz" userId="17b2522e63a5cfc1" providerId="LiveId" clId="{11F3E055-49B5-4DA1-8237-DCA0E3AC8B4F}" dt="2021-06-29T21:04:49.855" v="242" actId="164"/>
          <ac:cxnSpMkLst>
            <pc:docMk/>
            <pc:sldMk cId="268589184" sldId="341"/>
            <ac:cxnSpMk id="23" creationId="{92564BEF-362C-41AE-9341-F9708E0E5BBD}"/>
          </ac:cxnSpMkLst>
        </pc:cxnChg>
        <pc:cxnChg chg="mod">
          <ac:chgData name="Andrew Aziz" userId="17b2522e63a5cfc1" providerId="LiveId" clId="{11F3E055-49B5-4DA1-8237-DCA0E3AC8B4F}" dt="2021-06-29T21:04:19.879" v="220" actId="164"/>
          <ac:cxnSpMkLst>
            <pc:docMk/>
            <pc:sldMk cId="268589184" sldId="341"/>
            <ac:cxnSpMk id="28" creationId="{B880E67E-B428-4C04-A35B-7A4C114A00A0}"/>
          </ac:cxnSpMkLst>
        </pc:cxnChg>
        <pc:cxnChg chg="mod">
          <ac:chgData name="Andrew Aziz" userId="17b2522e63a5cfc1" providerId="LiveId" clId="{11F3E055-49B5-4DA1-8237-DCA0E3AC8B4F}" dt="2021-06-29T21:04:49.855" v="242" actId="164"/>
          <ac:cxnSpMkLst>
            <pc:docMk/>
            <pc:sldMk cId="268589184" sldId="341"/>
            <ac:cxnSpMk id="33" creationId="{AB2EE5D2-9967-4D17-B466-C914416B0685}"/>
          </ac:cxnSpMkLst>
        </pc:cxnChg>
        <pc:cxnChg chg="mod">
          <ac:chgData name="Andrew Aziz" userId="17b2522e63a5cfc1" providerId="LiveId" clId="{11F3E055-49B5-4DA1-8237-DCA0E3AC8B4F}" dt="2021-06-29T21:04:49.855" v="242" actId="164"/>
          <ac:cxnSpMkLst>
            <pc:docMk/>
            <pc:sldMk cId="268589184" sldId="341"/>
            <ac:cxnSpMk id="34" creationId="{FDEF9418-4383-41CB-9725-E5E50EA341C0}"/>
          </ac:cxnSpMkLst>
        </pc:cxnChg>
        <pc:cxnChg chg="mod">
          <ac:chgData name="Andrew Aziz" userId="17b2522e63a5cfc1" providerId="LiveId" clId="{11F3E055-49B5-4DA1-8237-DCA0E3AC8B4F}" dt="2021-06-29T21:04:49.855" v="242" actId="164"/>
          <ac:cxnSpMkLst>
            <pc:docMk/>
            <pc:sldMk cId="268589184" sldId="341"/>
            <ac:cxnSpMk id="36" creationId="{E65AC664-6C12-41F4-A3DA-A026C3C29051}"/>
          </ac:cxnSpMkLst>
        </pc:cxnChg>
      </pc:sldChg>
      <pc:sldChg chg="modSp mod">
        <pc:chgData name="Andrew Aziz" userId="17b2522e63a5cfc1" providerId="LiveId" clId="{11F3E055-49B5-4DA1-8237-DCA0E3AC8B4F}" dt="2021-06-29T21:16:01.600" v="309" actId="14100"/>
        <pc:sldMkLst>
          <pc:docMk/>
          <pc:sldMk cId="3306721853" sldId="342"/>
        </pc:sldMkLst>
        <pc:spChg chg="mod">
          <ac:chgData name="Andrew Aziz" userId="17b2522e63a5cfc1" providerId="LiveId" clId="{11F3E055-49B5-4DA1-8237-DCA0E3AC8B4F}" dt="2021-06-29T21:15:46.415" v="306" actId="1038"/>
          <ac:spMkLst>
            <pc:docMk/>
            <pc:sldMk cId="3306721853" sldId="342"/>
            <ac:spMk id="6" creationId="{EB6CBBBA-60C7-4ACF-8393-678C4367AEDA}"/>
          </ac:spMkLst>
        </pc:spChg>
        <pc:spChg chg="mod">
          <ac:chgData name="Andrew Aziz" userId="17b2522e63a5cfc1" providerId="LiveId" clId="{11F3E055-49B5-4DA1-8237-DCA0E3AC8B4F}" dt="2021-06-29T21:15:50.216" v="307" actId="1076"/>
          <ac:spMkLst>
            <pc:docMk/>
            <pc:sldMk cId="3306721853" sldId="342"/>
            <ac:spMk id="7" creationId="{84D7A5C3-3583-4B61-B371-CE9582BC47FE}"/>
          </ac:spMkLst>
        </pc:spChg>
        <pc:spChg chg="mod">
          <ac:chgData name="Andrew Aziz" userId="17b2522e63a5cfc1" providerId="LiveId" clId="{11F3E055-49B5-4DA1-8237-DCA0E3AC8B4F}" dt="2021-06-29T21:15:46.415" v="306" actId="1038"/>
          <ac:spMkLst>
            <pc:docMk/>
            <pc:sldMk cId="3306721853" sldId="342"/>
            <ac:spMk id="26" creationId="{3D8E4A66-3F0E-442D-80E8-7A4A8E3623A6}"/>
          </ac:spMkLst>
        </pc:spChg>
        <pc:spChg chg="mod">
          <ac:chgData name="Andrew Aziz" userId="17b2522e63a5cfc1" providerId="LiveId" clId="{11F3E055-49B5-4DA1-8237-DCA0E3AC8B4F}" dt="2021-06-29T21:15:53.496" v="308" actId="14100"/>
          <ac:spMkLst>
            <pc:docMk/>
            <pc:sldMk cId="3306721853" sldId="342"/>
            <ac:spMk id="28" creationId="{4B03DD09-1BCD-4656-BACB-7E6EE4561C9E}"/>
          </ac:spMkLst>
        </pc:spChg>
        <pc:spChg chg="mod">
          <ac:chgData name="Andrew Aziz" userId="17b2522e63a5cfc1" providerId="LiveId" clId="{11F3E055-49B5-4DA1-8237-DCA0E3AC8B4F}" dt="2021-06-29T21:16:01.600" v="309" actId="14100"/>
          <ac:spMkLst>
            <pc:docMk/>
            <pc:sldMk cId="3306721853" sldId="342"/>
            <ac:spMk id="38" creationId="{91D46C48-F842-4A8A-BA31-C94E2CA89498}"/>
          </ac:spMkLst>
        </pc:spChg>
        <pc:cxnChg chg="mod">
          <ac:chgData name="Andrew Aziz" userId="17b2522e63a5cfc1" providerId="LiveId" clId="{11F3E055-49B5-4DA1-8237-DCA0E3AC8B4F}" dt="2021-06-29T21:15:46.415" v="306" actId="1038"/>
          <ac:cxnSpMkLst>
            <pc:docMk/>
            <pc:sldMk cId="3306721853" sldId="342"/>
            <ac:cxnSpMk id="4" creationId="{230345CE-9CFA-4231-ABBD-71EDD3F0DD53}"/>
          </ac:cxnSpMkLst>
        </pc:cxnChg>
        <pc:cxnChg chg="mod">
          <ac:chgData name="Andrew Aziz" userId="17b2522e63a5cfc1" providerId="LiveId" clId="{11F3E055-49B5-4DA1-8237-DCA0E3AC8B4F}" dt="2021-06-29T21:15:46.415" v="306" actId="1038"/>
          <ac:cxnSpMkLst>
            <pc:docMk/>
            <pc:sldMk cId="3306721853" sldId="342"/>
            <ac:cxnSpMk id="5" creationId="{A6A20987-F6E9-4960-A01D-1BF3D196DE05}"/>
          </ac:cxnSpMkLst>
        </pc:cxnChg>
        <pc:cxnChg chg="mod">
          <ac:chgData name="Andrew Aziz" userId="17b2522e63a5cfc1" providerId="LiveId" clId="{11F3E055-49B5-4DA1-8237-DCA0E3AC8B4F}" dt="2021-06-29T21:15:46.415" v="306" actId="1038"/>
          <ac:cxnSpMkLst>
            <pc:docMk/>
            <pc:sldMk cId="3306721853" sldId="342"/>
            <ac:cxnSpMk id="8" creationId="{4156FF33-B67F-44A5-AC83-140335F2082F}"/>
          </ac:cxnSpMkLst>
        </pc:cxnChg>
        <pc:cxnChg chg="mod">
          <ac:chgData name="Andrew Aziz" userId="17b2522e63a5cfc1" providerId="LiveId" clId="{11F3E055-49B5-4DA1-8237-DCA0E3AC8B4F}" dt="2021-06-29T21:15:46.415" v="306" actId="1038"/>
          <ac:cxnSpMkLst>
            <pc:docMk/>
            <pc:sldMk cId="3306721853" sldId="342"/>
            <ac:cxnSpMk id="9" creationId="{0C856034-0122-47ED-B660-C46B522E5ED6}"/>
          </ac:cxnSpMkLst>
        </pc:cxnChg>
        <pc:cxnChg chg="mod">
          <ac:chgData name="Andrew Aziz" userId="17b2522e63a5cfc1" providerId="LiveId" clId="{11F3E055-49B5-4DA1-8237-DCA0E3AC8B4F}" dt="2021-06-29T21:15:46.415" v="306" actId="1038"/>
          <ac:cxnSpMkLst>
            <pc:docMk/>
            <pc:sldMk cId="3306721853" sldId="342"/>
            <ac:cxnSpMk id="10" creationId="{5F83E651-AA43-48D1-A69C-84C324F6DCA3}"/>
          </ac:cxnSpMkLst>
        </pc:cxnChg>
        <pc:cxnChg chg="mod">
          <ac:chgData name="Andrew Aziz" userId="17b2522e63a5cfc1" providerId="LiveId" clId="{11F3E055-49B5-4DA1-8237-DCA0E3AC8B4F}" dt="2021-06-29T21:15:46.415" v="306" actId="1038"/>
          <ac:cxnSpMkLst>
            <pc:docMk/>
            <pc:sldMk cId="3306721853" sldId="342"/>
            <ac:cxnSpMk id="20" creationId="{480F7F95-03C1-473D-BF75-9F49B702D20F}"/>
          </ac:cxnSpMkLst>
        </pc:cxnChg>
        <pc:cxnChg chg="mod">
          <ac:chgData name="Andrew Aziz" userId="17b2522e63a5cfc1" providerId="LiveId" clId="{11F3E055-49B5-4DA1-8237-DCA0E3AC8B4F}" dt="2021-06-29T21:15:46.415" v="306" actId="1038"/>
          <ac:cxnSpMkLst>
            <pc:docMk/>
            <pc:sldMk cId="3306721853" sldId="342"/>
            <ac:cxnSpMk id="24" creationId="{B0B02CF6-FDE3-48A2-A29D-C0568005C4CF}"/>
          </ac:cxnSpMkLst>
        </pc:cxnChg>
        <pc:cxnChg chg="mod">
          <ac:chgData name="Andrew Aziz" userId="17b2522e63a5cfc1" providerId="LiveId" clId="{11F3E055-49B5-4DA1-8237-DCA0E3AC8B4F}" dt="2021-06-29T21:15:46.415" v="306" actId="1038"/>
          <ac:cxnSpMkLst>
            <pc:docMk/>
            <pc:sldMk cId="3306721853" sldId="342"/>
            <ac:cxnSpMk id="31" creationId="{6D9CA1CF-445F-4433-BD76-5D11869520E5}"/>
          </ac:cxnSpMkLst>
        </pc:cxnChg>
        <pc:cxnChg chg="mod">
          <ac:chgData name="Andrew Aziz" userId="17b2522e63a5cfc1" providerId="LiveId" clId="{11F3E055-49B5-4DA1-8237-DCA0E3AC8B4F}" dt="2021-06-29T21:15:46.415" v="306" actId="1038"/>
          <ac:cxnSpMkLst>
            <pc:docMk/>
            <pc:sldMk cId="3306721853" sldId="342"/>
            <ac:cxnSpMk id="33" creationId="{12355E0F-C3F7-468F-8BB8-6ED939B705C6}"/>
          </ac:cxnSpMkLst>
        </pc:cxnChg>
        <pc:cxnChg chg="mod">
          <ac:chgData name="Andrew Aziz" userId="17b2522e63a5cfc1" providerId="LiveId" clId="{11F3E055-49B5-4DA1-8237-DCA0E3AC8B4F}" dt="2021-06-29T21:15:46.415" v="306" actId="1038"/>
          <ac:cxnSpMkLst>
            <pc:docMk/>
            <pc:sldMk cId="3306721853" sldId="342"/>
            <ac:cxnSpMk id="34" creationId="{E668EBA5-207D-4BF9-82D2-D9D510AE1901}"/>
          </ac:cxnSpMkLst>
        </pc:cxnChg>
      </pc:sldChg>
      <pc:sldChg chg="modSp mod">
        <pc:chgData name="Andrew Aziz" userId="17b2522e63a5cfc1" providerId="LiveId" clId="{11F3E055-49B5-4DA1-8237-DCA0E3AC8B4F}" dt="2021-06-29T21:22:12.836" v="361" actId="1076"/>
        <pc:sldMkLst>
          <pc:docMk/>
          <pc:sldMk cId="1759186921" sldId="343"/>
        </pc:sldMkLst>
        <pc:spChg chg="mod">
          <ac:chgData name="Andrew Aziz" userId="17b2522e63a5cfc1" providerId="LiveId" clId="{11F3E055-49B5-4DA1-8237-DCA0E3AC8B4F}" dt="2021-06-29T21:22:12.836" v="361" actId="1076"/>
          <ac:spMkLst>
            <pc:docMk/>
            <pc:sldMk cId="1759186921" sldId="343"/>
            <ac:spMk id="12" creationId="{5B24FB5A-9972-464B-A141-963F43884BCA}"/>
          </ac:spMkLst>
        </pc:spChg>
        <pc:spChg chg="mod">
          <ac:chgData name="Andrew Aziz" userId="17b2522e63a5cfc1" providerId="LiveId" clId="{11F3E055-49B5-4DA1-8237-DCA0E3AC8B4F}" dt="2021-06-29T21:22:06.222" v="360" actId="255"/>
          <ac:spMkLst>
            <pc:docMk/>
            <pc:sldMk cId="1759186921" sldId="343"/>
            <ac:spMk id="13" creationId="{A0E10F6D-1EC8-40D2-8035-A1A64E6B47BD}"/>
          </ac:spMkLst>
        </pc:spChg>
        <pc:picChg chg="mod">
          <ac:chgData name="Andrew Aziz" userId="17b2522e63a5cfc1" providerId="LiveId" clId="{11F3E055-49B5-4DA1-8237-DCA0E3AC8B4F}" dt="2021-06-29T21:21:32.203" v="354" actId="1076"/>
          <ac:picMkLst>
            <pc:docMk/>
            <pc:sldMk cId="1759186921" sldId="343"/>
            <ac:picMk id="11" creationId="{5D02C500-F840-4EBF-9B02-6AFA48185DA7}"/>
          </ac:picMkLst>
        </pc:picChg>
      </pc:sldChg>
      <pc:sldChg chg="modSp mod">
        <pc:chgData name="Andrew Aziz" userId="17b2522e63a5cfc1" providerId="LiveId" clId="{11F3E055-49B5-4DA1-8237-DCA0E3AC8B4F}" dt="2021-06-29T21:20:13.898" v="330" actId="20577"/>
        <pc:sldMkLst>
          <pc:docMk/>
          <pc:sldMk cId="4259717533" sldId="344"/>
        </pc:sldMkLst>
        <pc:spChg chg="mod">
          <ac:chgData name="Andrew Aziz" userId="17b2522e63a5cfc1" providerId="LiveId" clId="{11F3E055-49B5-4DA1-8237-DCA0E3AC8B4F}" dt="2021-06-29T21:20:13.898" v="330" actId="20577"/>
          <ac:spMkLst>
            <pc:docMk/>
            <pc:sldMk cId="4259717533" sldId="344"/>
            <ac:spMk id="3" creationId="{74A07BFF-8288-4830-9FC5-F880A0F22B36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9T14:17:32.301" idx="1">
    <p:pos x="2519" y="1693"/>
    <p:text>Not sure what this is..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9T14:44:24.700" idx="2">
    <p:pos x="2404" y="2756"/>
    <p:text>Is?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A3923-1960-4C72-9FA2-A09AF53F836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A4741A-442B-43BD-8583-E4B6A3114ADA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Directional Strategies </a:t>
          </a:r>
        </a:p>
      </dgm:t>
    </dgm:pt>
    <dgm:pt modelId="{B38FD248-DDD0-4637-ABAB-A69060C6B568}" type="parTrans" cxnId="{1B3BA5DE-2F2E-4084-882A-8E20B211446C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2525BA-61F6-489F-947D-9482B50184EB}" type="sibTrans" cxnId="{1B3BA5DE-2F2E-4084-882A-8E20B211446C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6CE2CE-CC47-4AB0-BB26-CC582437D2B4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Bullish Risk Reversal</a:t>
          </a:r>
        </a:p>
      </dgm:t>
    </dgm:pt>
    <dgm:pt modelId="{8A634DDC-CF6F-463B-86FC-2E3E2ECE5D57}" type="parTrans" cxnId="{2308DA70-8B54-459B-B0C2-F2339027DF6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E053ACD-2989-4297-8E90-7B92D4BFA55E}" type="sibTrans" cxnId="{2308DA70-8B54-459B-B0C2-F2339027DF6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E15A8A2-E8AB-46D4-B616-1527253E3101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Strap and Strip Straddle</a:t>
          </a:r>
        </a:p>
      </dgm:t>
    </dgm:pt>
    <dgm:pt modelId="{86EB240F-020E-4F4E-AB5D-CB7BC84A53D2}" type="parTrans" cxnId="{E58FE300-FCBB-419A-BD7C-636DC248227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FB03DC9-47A0-4B69-9074-44063010938D}" type="sibTrans" cxnId="{E58FE300-FCBB-419A-BD7C-636DC248227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0963984-505F-4FB3-8E18-D6FD9E9EC3DB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Strap and strip Strangle</a:t>
          </a:r>
        </a:p>
      </dgm:t>
    </dgm:pt>
    <dgm:pt modelId="{F7BAD6D5-54CA-4ED9-9432-74972BF69E10}" type="parTrans" cxnId="{F0F5A248-96CE-42CF-96C8-D080BBFA2D9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B2143DC-0F04-4979-9A05-7663B315EF59}" type="sibTrans" cxnId="{F0F5A248-96CE-42CF-96C8-D080BBFA2D9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FB2C485-9FA7-498A-8A2D-E51E157C328C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Bullish and Bearish Spreads </a:t>
          </a:r>
        </a:p>
      </dgm:t>
    </dgm:pt>
    <dgm:pt modelId="{BA16917E-46F7-4338-BC6F-AF4C70A967DA}" type="parTrans" cxnId="{D0186024-9F17-4E05-9188-344026237CF8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D35AB1F-B9EC-41A0-A9FC-A72DEEF06062}" type="sibTrans" cxnId="{D0186024-9F17-4E05-9188-344026237CF8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1514FB8-0D48-40F2-AD77-2AA387309673}" type="pres">
      <dgm:prSet presAssocID="{6FAA3923-1960-4C72-9FA2-A09AF53F836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FECD0E-4E9F-43C7-A032-A65514D7D88B}" type="pres">
      <dgm:prSet presAssocID="{CCA4741A-442B-43BD-8583-E4B6A3114ADA}" presName="hierRoot1" presStyleCnt="0">
        <dgm:presLayoutVars>
          <dgm:hierBranch val="init"/>
        </dgm:presLayoutVars>
      </dgm:prSet>
      <dgm:spPr/>
    </dgm:pt>
    <dgm:pt modelId="{75668DEE-7F46-4D1A-8B48-9142D7E40FF1}" type="pres">
      <dgm:prSet presAssocID="{CCA4741A-442B-43BD-8583-E4B6A3114ADA}" presName="rootComposite1" presStyleCnt="0"/>
      <dgm:spPr/>
    </dgm:pt>
    <dgm:pt modelId="{A5886B3F-165E-4B10-87DE-41A4558315D3}" type="pres">
      <dgm:prSet presAssocID="{CCA4741A-442B-43BD-8583-E4B6A3114ADA}" presName="rootText1" presStyleLbl="alignAcc1" presStyleIdx="0" presStyleCnt="0">
        <dgm:presLayoutVars>
          <dgm:chPref val="3"/>
        </dgm:presLayoutVars>
      </dgm:prSet>
      <dgm:spPr/>
    </dgm:pt>
    <dgm:pt modelId="{4DEB77CC-B086-4854-A4D0-F0171FE22E05}" type="pres">
      <dgm:prSet presAssocID="{CCA4741A-442B-43BD-8583-E4B6A3114ADA}" presName="topArc1" presStyleLbl="parChTrans1D1" presStyleIdx="0" presStyleCnt="10"/>
      <dgm:spPr/>
    </dgm:pt>
    <dgm:pt modelId="{EF5555A6-23ED-49F0-98CA-015D30929A61}" type="pres">
      <dgm:prSet presAssocID="{CCA4741A-442B-43BD-8583-E4B6A3114ADA}" presName="bottomArc1" presStyleLbl="parChTrans1D1" presStyleIdx="1" presStyleCnt="10"/>
      <dgm:spPr/>
    </dgm:pt>
    <dgm:pt modelId="{BF12C6AC-7A0B-458B-957E-D21146DAF4C9}" type="pres">
      <dgm:prSet presAssocID="{CCA4741A-442B-43BD-8583-E4B6A3114ADA}" presName="topConnNode1" presStyleLbl="node1" presStyleIdx="0" presStyleCnt="0"/>
      <dgm:spPr/>
    </dgm:pt>
    <dgm:pt modelId="{A6305247-0331-4E67-9A32-314AA0472B5A}" type="pres">
      <dgm:prSet presAssocID="{CCA4741A-442B-43BD-8583-E4B6A3114ADA}" presName="hierChild2" presStyleCnt="0"/>
      <dgm:spPr/>
    </dgm:pt>
    <dgm:pt modelId="{61FA531E-4BFD-4391-A715-DB9BEF9CD58C}" type="pres">
      <dgm:prSet presAssocID="{8A634DDC-CF6F-463B-86FC-2E3E2ECE5D57}" presName="Name28" presStyleLbl="parChTrans1D2" presStyleIdx="0" presStyleCnt="4"/>
      <dgm:spPr/>
    </dgm:pt>
    <dgm:pt modelId="{E17C6CBF-00BB-42EF-9EA7-D6280C2155B6}" type="pres">
      <dgm:prSet presAssocID="{EF6CE2CE-CC47-4AB0-BB26-CC582437D2B4}" presName="hierRoot2" presStyleCnt="0">
        <dgm:presLayoutVars>
          <dgm:hierBranch val="init"/>
        </dgm:presLayoutVars>
      </dgm:prSet>
      <dgm:spPr/>
    </dgm:pt>
    <dgm:pt modelId="{C7B19B4C-DFE5-4E29-8B32-1B0353178115}" type="pres">
      <dgm:prSet presAssocID="{EF6CE2CE-CC47-4AB0-BB26-CC582437D2B4}" presName="rootComposite2" presStyleCnt="0"/>
      <dgm:spPr/>
    </dgm:pt>
    <dgm:pt modelId="{1E9FEB7F-7DFD-4790-B018-3CFC9417F01B}" type="pres">
      <dgm:prSet presAssocID="{EF6CE2CE-CC47-4AB0-BB26-CC582437D2B4}" presName="rootText2" presStyleLbl="alignAcc1" presStyleIdx="0" presStyleCnt="0">
        <dgm:presLayoutVars>
          <dgm:chPref val="3"/>
        </dgm:presLayoutVars>
      </dgm:prSet>
      <dgm:spPr/>
    </dgm:pt>
    <dgm:pt modelId="{675560C7-2E4C-451A-861F-2A9FE5654039}" type="pres">
      <dgm:prSet presAssocID="{EF6CE2CE-CC47-4AB0-BB26-CC582437D2B4}" presName="topArc2" presStyleLbl="parChTrans1D1" presStyleIdx="2" presStyleCnt="10"/>
      <dgm:spPr/>
    </dgm:pt>
    <dgm:pt modelId="{3314362A-3DE7-4360-AFF0-A8833B9CCAE6}" type="pres">
      <dgm:prSet presAssocID="{EF6CE2CE-CC47-4AB0-BB26-CC582437D2B4}" presName="bottomArc2" presStyleLbl="parChTrans1D1" presStyleIdx="3" presStyleCnt="10"/>
      <dgm:spPr/>
    </dgm:pt>
    <dgm:pt modelId="{784B481A-DD4B-4A3A-ACFD-86F2B77C977A}" type="pres">
      <dgm:prSet presAssocID="{EF6CE2CE-CC47-4AB0-BB26-CC582437D2B4}" presName="topConnNode2" presStyleLbl="node2" presStyleIdx="0" presStyleCnt="0"/>
      <dgm:spPr/>
    </dgm:pt>
    <dgm:pt modelId="{CBDF97EB-1027-4DA9-BD20-208BAFC2E5D9}" type="pres">
      <dgm:prSet presAssocID="{EF6CE2CE-CC47-4AB0-BB26-CC582437D2B4}" presName="hierChild4" presStyleCnt="0"/>
      <dgm:spPr/>
    </dgm:pt>
    <dgm:pt modelId="{FF53C708-2B59-451B-B795-C4842399B78F}" type="pres">
      <dgm:prSet presAssocID="{EF6CE2CE-CC47-4AB0-BB26-CC582437D2B4}" presName="hierChild5" presStyleCnt="0"/>
      <dgm:spPr/>
    </dgm:pt>
    <dgm:pt modelId="{CCB2DEDF-8C4B-44C8-BC76-4E89E6C2B729}" type="pres">
      <dgm:prSet presAssocID="{86EB240F-020E-4F4E-AB5D-CB7BC84A53D2}" presName="Name28" presStyleLbl="parChTrans1D2" presStyleIdx="1" presStyleCnt="4"/>
      <dgm:spPr/>
    </dgm:pt>
    <dgm:pt modelId="{E678DFDC-01EF-4418-A17E-F0488E004B58}" type="pres">
      <dgm:prSet presAssocID="{0E15A8A2-E8AB-46D4-B616-1527253E3101}" presName="hierRoot2" presStyleCnt="0">
        <dgm:presLayoutVars>
          <dgm:hierBranch val="init"/>
        </dgm:presLayoutVars>
      </dgm:prSet>
      <dgm:spPr/>
    </dgm:pt>
    <dgm:pt modelId="{BB363717-997C-4870-A1DB-A419EFBC58F7}" type="pres">
      <dgm:prSet presAssocID="{0E15A8A2-E8AB-46D4-B616-1527253E3101}" presName="rootComposite2" presStyleCnt="0"/>
      <dgm:spPr/>
    </dgm:pt>
    <dgm:pt modelId="{7FE4D976-7EC3-4471-9396-DBBEFC649D0D}" type="pres">
      <dgm:prSet presAssocID="{0E15A8A2-E8AB-46D4-B616-1527253E3101}" presName="rootText2" presStyleLbl="alignAcc1" presStyleIdx="0" presStyleCnt="0">
        <dgm:presLayoutVars>
          <dgm:chPref val="3"/>
        </dgm:presLayoutVars>
      </dgm:prSet>
      <dgm:spPr/>
    </dgm:pt>
    <dgm:pt modelId="{BB10EE37-E056-4A0E-96BB-048061FF4245}" type="pres">
      <dgm:prSet presAssocID="{0E15A8A2-E8AB-46D4-B616-1527253E3101}" presName="topArc2" presStyleLbl="parChTrans1D1" presStyleIdx="4" presStyleCnt="10"/>
      <dgm:spPr/>
    </dgm:pt>
    <dgm:pt modelId="{CA73AA7B-DBAE-4B4F-B919-090E67826EE5}" type="pres">
      <dgm:prSet presAssocID="{0E15A8A2-E8AB-46D4-B616-1527253E3101}" presName="bottomArc2" presStyleLbl="parChTrans1D1" presStyleIdx="5" presStyleCnt="10"/>
      <dgm:spPr/>
    </dgm:pt>
    <dgm:pt modelId="{0A0C0C3A-8869-41A3-8ACC-54398EEAA9D7}" type="pres">
      <dgm:prSet presAssocID="{0E15A8A2-E8AB-46D4-B616-1527253E3101}" presName="topConnNode2" presStyleLbl="node2" presStyleIdx="0" presStyleCnt="0"/>
      <dgm:spPr/>
    </dgm:pt>
    <dgm:pt modelId="{D24C241A-300B-413E-89AD-1D4B4F9CF25D}" type="pres">
      <dgm:prSet presAssocID="{0E15A8A2-E8AB-46D4-B616-1527253E3101}" presName="hierChild4" presStyleCnt="0"/>
      <dgm:spPr/>
    </dgm:pt>
    <dgm:pt modelId="{01B0ABB1-B47E-4F82-B8A5-DB5BB6D983A5}" type="pres">
      <dgm:prSet presAssocID="{0E15A8A2-E8AB-46D4-B616-1527253E3101}" presName="hierChild5" presStyleCnt="0"/>
      <dgm:spPr/>
    </dgm:pt>
    <dgm:pt modelId="{A92182B1-97F6-4A75-9EC4-978471CBA95E}" type="pres">
      <dgm:prSet presAssocID="{F7BAD6D5-54CA-4ED9-9432-74972BF69E10}" presName="Name28" presStyleLbl="parChTrans1D2" presStyleIdx="2" presStyleCnt="4"/>
      <dgm:spPr/>
    </dgm:pt>
    <dgm:pt modelId="{5AD274AF-7F8C-4C6D-9028-58C63B786742}" type="pres">
      <dgm:prSet presAssocID="{A0963984-505F-4FB3-8E18-D6FD9E9EC3DB}" presName="hierRoot2" presStyleCnt="0">
        <dgm:presLayoutVars>
          <dgm:hierBranch val="init"/>
        </dgm:presLayoutVars>
      </dgm:prSet>
      <dgm:spPr/>
    </dgm:pt>
    <dgm:pt modelId="{CD6FB829-6602-481F-B713-9B1EA7F55599}" type="pres">
      <dgm:prSet presAssocID="{A0963984-505F-4FB3-8E18-D6FD9E9EC3DB}" presName="rootComposite2" presStyleCnt="0"/>
      <dgm:spPr/>
    </dgm:pt>
    <dgm:pt modelId="{CC305CC7-9C18-4C61-87EB-20E7AD6E7A85}" type="pres">
      <dgm:prSet presAssocID="{A0963984-505F-4FB3-8E18-D6FD9E9EC3DB}" presName="rootText2" presStyleLbl="alignAcc1" presStyleIdx="0" presStyleCnt="0">
        <dgm:presLayoutVars>
          <dgm:chPref val="3"/>
        </dgm:presLayoutVars>
      </dgm:prSet>
      <dgm:spPr/>
    </dgm:pt>
    <dgm:pt modelId="{0DB7BE34-FB37-4BC7-BCC6-A49C708E4314}" type="pres">
      <dgm:prSet presAssocID="{A0963984-505F-4FB3-8E18-D6FD9E9EC3DB}" presName="topArc2" presStyleLbl="parChTrans1D1" presStyleIdx="6" presStyleCnt="10"/>
      <dgm:spPr/>
    </dgm:pt>
    <dgm:pt modelId="{8E049333-D9B0-42BE-8FD4-DFDAC3C9FA70}" type="pres">
      <dgm:prSet presAssocID="{A0963984-505F-4FB3-8E18-D6FD9E9EC3DB}" presName="bottomArc2" presStyleLbl="parChTrans1D1" presStyleIdx="7" presStyleCnt="10"/>
      <dgm:spPr/>
    </dgm:pt>
    <dgm:pt modelId="{59D126F6-2C35-4658-9BA9-FFD593C00699}" type="pres">
      <dgm:prSet presAssocID="{A0963984-505F-4FB3-8E18-D6FD9E9EC3DB}" presName="topConnNode2" presStyleLbl="node2" presStyleIdx="0" presStyleCnt="0"/>
      <dgm:spPr/>
    </dgm:pt>
    <dgm:pt modelId="{358313E8-D507-446F-B513-1D15B714F9C9}" type="pres">
      <dgm:prSet presAssocID="{A0963984-505F-4FB3-8E18-D6FD9E9EC3DB}" presName="hierChild4" presStyleCnt="0"/>
      <dgm:spPr/>
    </dgm:pt>
    <dgm:pt modelId="{A1BF3105-70CC-404E-9733-AAB95E445216}" type="pres">
      <dgm:prSet presAssocID="{A0963984-505F-4FB3-8E18-D6FD9E9EC3DB}" presName="hierChild5" presStyleCnt="0"/>
      <dgm:spPr/>
    </dgm:pt>
    <dgm:pt modelId="{5E03A5C0-441C-47B6-8844-24E6DD8A4025}" type="pres">
      <dgm:prSet presAssocID="{BA16917E-46F7-4338-BC6F-AF4C70A967DA}" presName="Name28" presStyleLbl="parChTrans1D2" presStyleIdx="3" presStyleCnt="4"/>
      <dgm:spPr/>
    </dgm:pt>
    <dgm:pt modelId="{CE198133-C22F-46A7-82AA-C60220CCE22C}" type="pres">
      <dgm:prSet presAssocID="{0FB2C485-9FA7-498A-8A2D-E51E157C328C}" presName="hierRoot2" presStyleCnt="0">
        <dgm:presLayoutVars>
          <dgm:hierBranch val="init"/>
        </dgm:presLayoutVars>
      </dgm:prSet>
      <dgm:spPr/>
    </dgm:pt>
    <dgm:pt modelId="{DB9BE06B-65ED-41C6-A1F8-1675B40A1A27}" type="pres">
      <dgm:prSet presAssocID="{0FB2C485-9FA7-498A-8A2D-E51E157C328C}" presName="rootComposite2" presStyleCnt="0"/>
      <dgm:spPr/>
    </dgm:pt>
    <dgm:pt modelId="{51FD9D09-644D-4AB5-9B0D-76DC765F4346}" type="pres">
      <dgm:prSet presAssocID="{0FB2C485-9FA7-498A-8A2D-E51E157C328C}" presName="rootText2" presStyleLbl="alignAcc1" presStyleIdx="0" presStyleCnt="0">
        <dgm:presLayoutVars>
          <dgm:chPref val="3"/>
        </dgm:presLayoutVars>
      </dgm:prSet>
      <dgm:spPr/>
    </dgm:pt>
    <dgm:pt modelId="{015B9D94-1DD7-4A01-8241-42174666BCE8}" type="pres">
      <dgm:prSet presAssocID="{0FB2C485-9FA7-498A-8A2D-E51E157C328C}" presName="topArc2" presStyleLbl="parChTrans1D1" presStyleIdx="8" presStyleCnt="10"/>
      <dgm:spPr/>
    </dgm:pt>
    <dgm:pt modelId="{4496120C-0302-494D-824C-18C5215FC6CB}" type="pres">
      <dgm:prSet presAssocID="{0FB2C485-9FA7-498A-8A2D-E51E157C328C}" presName="bottomArc2" presStyleLbl="parChTrans1D1" presStyleIdx="9" presStyleCnt="10"/>
      <dgm:spPr/>
    </dgm:pt>
    <dgm:pt modelId="{2AB57265-C712-4A2C-87C2-7A6097C5233C}" type="pres">
      <dgm:prSet presAssocID="{0FB2C485-9FA7-498A-8A2D-E51E157C328C}" presName="topConnNode2" presStyleLbl="node2" presStyleIdx="0" presStyleCnt="0"/>
      <dgm:spPr/>
    </dgm:pt>
    <dgm:pt modelId="{2B626C99-9D0A-44DB-9E5C-B70875F6E3AE}" type="pres">
      <dgm:prSet presAssocID="{0FB2C485-9FA7-498A-8A2D-E51E157C328C}" presName="hierChild4" presStyleCnt="0"/>
      <dgm:spPr/>
    </dgm:pt>
    <dgm:pt modelId="{2FBA2E33-13BA-4BD5-A812-A528BB6EA0B4}" type="pres">
      <dgm:prSet presAssocID="{0FB2C485-9FA7-498A-8A2D-E51E157C328C}" presName="hierChild5" presStyleCnt="0"/>
      <dgm:spPr/>
    </dgm:pt>
    <dgm:pt modelId="{D5BA9094-7A70-4D65-9D62-67C831D7B757}" type="pres">
      <dgm:prSet presAssocID="{CCA4741A-442B-43BD-8583-E4B6A3114ADA}" presName="hierChild3" presStyleCnt="0"/>
      <dgm:spPr/>
    </dgm:pt>
  </dgm:ptLst>
  <dgm:cxnLst>
    <dgm:cxn modelId="{E58FE300-FCBB-419A-BD7C-636DC2482276}" srcId="{CCA4741A-442B-43BD-8583-E4B6A3114ADA}" destId="{0E15A8A2-E8AB-46D4-B616-1527253E3101}" srcOrd="1" destOrd="0" parTransId="{86EB240F-020E-4F4E-AB5D-CB7BC84A53D2}" sibTransId="{DFB03DC9-47A0-4B69-9074-44063010938D}"/>
    <dgm:cxn modelId="{0DA52604-6D91-4776-B275-2D34F5B00357}" type="presOf" srcId="{EF6CE2CE-CC47-4AB0-BB26-CC582437D2B4}" destId="{784B481A-DD4B-4A3A-ACFD-86F2B77C977A}" srcOrd="1" destOrd="0" presId="urn:microsoft.com/office/officeart/2008/layout/HalfCircleOrganizationChart"/>
    <dgm:cxn modelId="{74ADC918-80A4-4657-BAC9-B97353F2A931}" type="presOf" srcId="{0FB2C485-9FA7-498A-8A2D-E51E157C328C}" destId="{51FD9D09-644D-4AB5-9B0D-76DC765F4346}" srcOrd="0" destOrd="0" presId="urn:microsoft.com/office/officeart/2008/layout/HalfCircleOrganizationChart"/>
    <dgm:cxn modelId="{D0186024-9F17-4E05-9188-344026237CF8}" srcId="{CCA4741A-442B-43BD-8583-E4B6A3114ADA}" destId="{0FB2C485-9FA7-498A-8A2D-E51E157C328C}" srcOrd="3" destOrd="0" parTransId="{BA16917E-46F7-4338-BC6F-AF4C70A967DA}" sibTransId="{4D35AB1F-B9EC-41A0-A9FC-A72DEEF06062}"/>
    <dgm:cxn modelId="{1709A52E-0147-4503-87AB-1B111C134E49}" type="presOf" srcId="{BA16917E-46F7-4338-BC6F-AF4C70A967DA}" destId="{5E03A5C0-441C-47B6-8844-24E6DD8A4025}" srcOrd="0" destOrd="0" presId="urn:microsoft.com/office/officeart/2008/layout/HalfCircleOrganizationChart"/>
    <dgm:cxn modelId="{26F81B5D-6738-449F-B9EC-D304CF072309}" type="presOf" srcId="{0E15A8A2-E8AB-46D4-B616-1527253E3101}" destId="{7FE4D976-7EC3-4471-9396-DBBEFC649D0D}" srcOrd="0" destOrd="0" presId="urn:microsoft.com/office/officeart/2008/layout/HalfCircleOrganizationChart"/>
    <dgm:cxn modelId="{60353563-912B-41B0-9E2E-8CA14348289E}" type="presOf" srcId="{CCA4741A-442B-43BD-8583-E4B6A3114ADA}" destId="{A5886B3F-165E-4B10-87DE-41A4558315D3}" srcOrd="0" destOrd="0" presId="urn:microsoft.com/office/officeart/2008/layout/HalfCircleOrganizationChart"/>
    <dgm:cxn modelId="{F0F5A248-96CE-42CF-96C8-D080BBFA2D94}" srcId="{CCA4741A-442B-43BD-8583-E4B6A3114ADA}" destId="{A0963984-505F-4FB3-8E18-D6FD9E9EC3DB}" srcOrd="2" destOrd="0" parTransId="{F7BAD6D5-54CA-4ED9-9432-74972BF69E10}" sibTransId="{6B2143DC-0F04-4979-9A05-7663B315EF59}"/>
    <dgm:cxn modelId="{CFDFDB69-2FB0-4111-947D-FDBB84A99398}" type="presOf" srcId="{F7BAD6D5-54CA-4ED9-9432-74972BF69E10}" destId="{A92182B1-97F6-4A75-9EC4-978471CBA95E}" srcOrd="0" destOrd="0" presId="urn:microsoft.com/office/officeart/2008/layout/HalfCircleOrganizationChart"/>
    <dgm:cxn modelId="{34AE7C6B-A507-421D-BCB3-BED5B43D5847}" type="presOf" srcId="{8A634DDC-CF6F-463B-86FC-2E3E2ECE5D57}" destId="{61FA531E-4BFD-4391-A715-DB9BEF9CD58C}" srcOrd="0" destOrd="0" presId="urn:microsoft.com/office/officeart/2008/layout/HalfCircleOrganizationChart"/>
    <dgm:cxn modelId="{2308DA70-8B54-459B-B0C2-F2339027DF63}" srcId="{CCA4741A-442B-43BD-8583-E4B6A3114ADA}" destId="{EF6CE2CE-CC47-4AB0-BB26-CC582437D2B4}" srcOrd="0" destOrd="0" parTransId="{8A634DDC-CF6F-463B-86FC-2E3E2ECE5D57}" sibTransId="{AE053ACD-2989-4297-8E90-7B92D4BFA55E}"/>
    <dgm:cxn modelId="{B3A10571-8602-4C40-83A5-044BF252FB17}" type="presOf" srcId="{A0963984-505F-4FB3-8E18-D6FD9E9EC3DB}" destId="{CC305CC7-9C18-4C61-87EB-20E7AD6E7A85}" srcOrd="0" destOrd="0" presId="urn:microsoft.com/office/officeart/2008/layout/HalfCircleOrganizationChart"/>
    <dgm:cxn modelId="{69CC4784-C7BD-4940-95AE-017AC4859E24}" type="presOf" srcId="{CCA4741A-442B-43BD-8583-E4B6A3114ADA}" destId="{BF12C6AC-7A0B-458B-957E-D21146DAF4C9}" srcOrd="1" destOrd="0" presId="urn:microsoft.com/office/officeart/2008/layout/HalfCircleOrganizationChart"/>
    <dgm:cxn modelId="{8C95039E-4BE1-43A3-8508-746D6AC2C740}" type="presOf" srcId="{6FAA3923-1960-4C72-9FA2-A09AF53F8367}" destId="{C1514FB8-0D48-40F2-AD77-2AA387309673}" srcOrd="0" destOrd="0" presId="urn:microsoft.com/office/officeart/2008/layout/HalfCircleOrganizationChart"/>
    <dgm:cxn modelId="{BF3EBAD0-FD31-4E04-86C9-D5B9A1DD70A6}" type="presOf" srcId="{0FB2C485-9FA7-498A-8A2D-E51E157C328C}" destId="{2AB57265-C712-4A2C-87C2-7A6097C5233C}" srcOrd="1" destOrd="0" presId="urn:microsoft.com/office/officeart/2008/layout/HalfCircleOrganizationChart"/>
    <dgm:cxn modelId="{1B3BA5DE-2F2E-4084-882A-8E20B211446C}" srcId="{6FAA3923-1960-4C72-9FA2-A09AF53F8367}" destId="{CCA4741A-442B-43BD-8583-E4B6A3114ADA}" srcOrd="0" destOrd="0" parTransId="{B38FD248-DDD0-4637-ABAB-A69060C6B568}" sibTransId="{8D2525BA-61F6-489F-947D-9482B50184EB}"/>
    <dgm:cxn modelId="{1AC539EB-AB21-48BD-8541-CA4A079B8D45}" type="presOf" srcId="{A0963984-505F-4FB3-8E18-D6FD9E9EC3DB}" destId="{59D126F6-2C35-4658-9BA9-FFD593C00699}" srcOrd="1" destOrd="0" presId="urn:microsoft.com/office/officeart/2008/layout/HalfCircleOrganizationChart"/>
    <dgm:cxn modelId="{80C72BF5-5AB0-4344-8438-C65C617E9F1B}" type="presOf" srcId="{0E15A8A2-E8AB-46D4-B616-1527253E3101}" destId="{0A0C0C3A-8869-41A3-8ACC-54398EEAA9D7}" srcOrd="1" destOrd="0" presId="urn:microsoft.com/office/officeart/2008/layout/HalfCircleOrganizationChart"/>
    <dgm:cxn modelId="{86472FF9-78F0-4FA5-82F4-B91B649B3C0F}" type="presOf" srcId="{86EB240F-020E-4F4E-AB5D-CB7BC84A53D2}" destId="{CCB2DEDF-8C4B-44C8-BC76-4E89E6C2B729}" srcOrd="0" destOrd="0" presId="urn:microsoft.com/office/officeart/2008/layout/HalfCircleOrganizationChart"/>
    <dgm:cxn modelId="{0EEDDCFE-39BE-4A4C-A3BE-F4E42925AAEF}" type="presOf" srcId="{EF6CE2CE-CC47-4AB0-BB26-CC582437D2B4}" destId="{1E9FEB7F-7DFD-4790-B018-3CFC9417F01B}" srcOrd="0" destOrd="0" presId="urn:microsoft.com/office/officeart/2008/layout/HalfCircleOrganizationChart"/>
    <dgm:cxn modelId="{7961B720-DC2F-441F-AE9A-9731062807D7}" type="presParOf" srcId="{C1514FB8-0D48-40F2-AD77-2AA387309673}" destId="{A0FECD0E-4E9F-43C7-A032-A65514D7D88B}" srcOrd="0" destOrd="0" presId="urn:microsoft.com/office/officeart/2008/layout/HalfCircleOrganizationChart"/>
    <dgm:cxn modelId="{79A46BC0-3132-44AD-8EBC-2408C86AC89B}" type="presParOf" srcId="{A0FECD0E-4E9F-43C7-A032-A65514D7D88B}" destId="{75668DEE-7F46-4D1A-8B48-9142D7E40FF1}" srcOrd="0" destOrd="0" presId="urn:microsoft.com/office/officeart/2008/layout/HalfCircleOrganizationChart"/>
    <dgm:cxn modelId="{F8E48F08-7808-4732-BC48-0CBFC7B9705B}" type="presParOf" srcId="{75668DEE-7F46-4D1A-8B48-9142D7E40FF1}" destId="{A5886B3F-165E-4B10-87DE-41A4558315D3}" srcOrd="0" destOrd="0" presId="urn:microsoft.com/office/officeart/2008/layout/HalfCircleOrganizationChart"/>
    <dgm:cxn modelId="{194651EC-AF2A-4612-8CC6-512FEF9386A8}" type="presParOf" srcId="{75668DEE-7F46-4D1A-8B48-9142D7E40FF1}" destId="{4DEB77CC-B086-4854-A4D0-F0171FE22E05}" srcOrd="1" destOrd="0" presId="urn:microsoft.com/office/officeart/2008/layout/HalfCircleOrganizationChart"/>
    <dgm:cxn modelId="{660B0164-2A88-41E1-8D9F-DECD501E59D9}" type="presParOf" srcId="{75668DEE-7F46-4D1A-8B48-9142D7E40FF1}" destId="{EF5555A6-23ED-49F0-98CA-015D30929A61}" srcOrd="2" destOrd="0" presId="urn:microsoft.com/office/officeart/2008/layout/HalfCircleOrganizationChart"/>
    <dgm:cxn modelId="{EF147A1B-1DE9-4AD9-A34D-E898437E8818}" type="presParOf" srcId="{75668DEE-7F46-4D1A-8B48-9142D7E40FF1}" destId="{BF12C6AC-7A0B-458B-957E-D21146DAF4C9}" srcOrd="3" destOrd="0" presId="urn:microsoft.com/office/officeart/2008/layout/HalfCircleOrganizationChart"/>
    <dgm:cxn modelId="{7E4CA8A1-47FD-4D3A-BA00-7330CF3E40ED}" type="presParOf" srcId="{A0FECD0E-4E9F-43C7-A032-A65514D7D88B}" destId="{A6305247-0331-4E67-9A32-314AA0472B5A}" srcOrd="1" destOrd="0" presId="urn:microsoft.com/office/officeart/2008/layout/HalfCircleOrganizationChart"/>
    <dgm:cxn modelId="{3CC0C6B4-AA9D-442E-83DE-8D7F5E1122DA}" type="presParOf" srcId="{A6305247-0331-4E67-9A32-314AA0472B5A}" destId="{61FA531E-4BFD-4391-A715-DB9BEF9CD58C}" srcOrd="0" destOrd="0" presId="urn:microsoft.com/office/officeart/2008/layout/HalfCircleOrganizationChart"/>
    <dgm:cxn modelId="{954110C1-0A17-4363-826E-67F8A0398EBA}" type="presParOf" srcId="{A6305247-0331-4E67-9A32-314AA0472B5A}" destId="{E17C6CBF-00BB-42EF-9EA7-D6280C2155B6}" srcOrd="1" destOrd="0" presId="urn:microsoft.com/office/officeart/2008/layout/HalfCircleOrganizationChart"/>
    <dgm:cxn modelId="{01DC4E44-654B-49A7-9BC1-38BCC58C571B}" type="presParOf" srcId="{E17C6CBF-00BB-42EF-9EA7-D6280C2155B6}" destId="{C7B19B4C-DFE5-4E29-8B32-1B0353178115}" srcOrd="0" destOrd="0" presId="urn:microsoft.com/office/officeart/2008/layout/HalfCircleOrganizationChart"/>
    <dgm:cxn modelId="{C426FB70-AD79-48BC-AEE4-14227A3BA97F}" type="presParOf" srcId="{C7B19B4C-DFE5-4E29-8B32-1B0353178115}" destId="{1E9FEB7F-7DFD-4790-B018-3CFC9417F01B}" srcOrd="0" destOrd="0" presId="urn:microsoft.com/office/officeart/2008/layout/HalfCircleOrganizationChart"/>
    <dgm:cxn modelId="{9017A384-1078-46BB-8EE0-87711796564F}" type="presParOf" srcId="{C7B19B4C-DFE5-4E29-8B32-1B0353178115}" destId="{675560C7-2E4C-451A-861F-2A9FE5654039}" srcOrd="1" destOrd="0" presId="urn:microsoft.com/office/officeart/2008/layout/HalfCircleOrganizationChart"/>
    <dgm:cxn modelId="{5C57B768-B55F-422D-BB90-0C9E3BBCB96D}" type="presParOf" srcId="{C7B19B4C-DFE5-4E29-8B32-1B0353178115}" destId="{3314362A-3DE7-4360-AFF0-A8833B9CCAE6}" srcOrd="2" destOrd="0" presId="urn:microsoft.com/office/officeart/2008/layout/HalfCircleOrganizationChart"/>
    <dgm:cxn modelId="{455C880E-76BB-4099-B4A9-D93A1EDF80F4}" type="presParOf" srcId="{C7B19B4C-DFE5-4E29-8B32-1B0353178115}" destId="{784B481A-DD4B-4A3A-ACFD-86F2B77C977A}" srcOrd="3" destOrd="0" presId="urn:microsoft.com/office/officeart/2008/layout/HalfCircleOrganizationChart"/>
    <dgm:cxn modelId="{5C9072F5-6F41-49A2-AE79-18A1B5B6CE03}" type="presParOf" srcId="{E17C6CBF-00BB-42EF-9EA7-D6280C2155B6}" destId="{CBDF97EB-1027-4DA9-BD20-208BAFC2E5D9}" srcOrd="1" destOrd="0" presId="urn:microsoft.com/office/officeart/2008/layout/HalfCircleOrganizationChart"/>
    <dgm:cxn modelId="{07722BB0-44F1-4AD6-9662-DD85A317EFA7}" type="presParOf" srcId="{E17C6CBF-00BB-42EF-9EA7-D6280C2155B6}" destId="{FF53C708-2B59-451B-B795-C4842399B78F}" srcOrd="2" destOrd="0" presId="urn:microsoft.com/office/officeart/2008/layout/HalfCircleOrganizationChart"/>
    <dgm:cxn modelId="{81351109-98EA-4AAE-A736-BC69D45CDC23}" type="presParOf" srcId="{A6305247-0331-4E67-9A32-314AA0472B5A}" destId="{CCB2DEDF-8C4B-44C8-BC76-4E89E6C2B729}" srcOrd="2" destOrd="0" presId="urn:microsoft.com/office/officeart/2008/layout/HalfCircleOrganizationChart"/>
    <dgm:cxn modelId="{804A754A-5EC8-44F1-8CE9-4579B689D87D}" type="presParOf" srcId="{A6305247-0331-4E67-9A32-314AA0472B5A}" destId="{E678DFDC-01EF-4418-A17E-F0488E004B58}" srcOrd="3" destOrd="0" presId="urn:microsoft.com/office/officeart/2008/layout/HalfCircleOrganizationChart"/>
    <dgm:cxn modelId="{A6BEE1B2-9154-44EB-B239-C02AFC3ED99E}" type="presParOf" srcId="{E678DFDC-01EF-4418-A17E-F0488E004B58}" destId="{BB363717-997C-4870-A1DB-A419EFBC58F7}" srcOrd="0" destOrd="0" presId="urn:microsoft.com/office/officeart/2008/layout/HalfCircleOrganizationChart"/>
    <dgm:cxn modelId="{63075009-1731-40EF-B5F9-6547BDCCB971}" type="presParOf" srcId="{BB363717-997C-4870-A1DB-A419EFBC58F7}" destId="{7FE4D976-7EC3-4471-9396-DBBEFC649D0D}" srcOrd="0" destOrd="0" presId="urn:microsoft.com/office/officeart/2008/layout/HalfCircleOrganizationChart"/>
    <dgm:cxn modelId="{AF23C523-126A-49E5-A5C4-0A1678002803}" type="presParOf" srcId="{BB363717-997C-4870-A1DB-A419EFBC58F7}" destId="{BB10EE37-E056-4A0E-96BB-048061FF4245}" srcOrd="1" destOrd="0" presId="urn:microsoft.com/office/officeart/2008/layout/HalfCircleOrganizationChart"/>
    <dgm:cxn modelId="{FA9229FD-C24F-46F2-89E0-3C614AAF8FB4}" type="presParOf" srcId="{BB363717-997C-4870-A1DB-A419EFBC58F7}" destId="{CA73AA7B-DBAE-4B4F-B919-090E67826EE5}" srcOrd="2" destOrd="0" presId="urn:microsoft.com/office/officeart/2008/layout/HalfCircleOrganizationChart"/>
    <dgm:cxn modelId="{A64D6DE4-6941-41CF-B157-EA48A2CAFD71}" type="presParOf" srcId="{BB363717-997C-4870-A1DB-A419EFBC58F7}" destId="{0A0C0C3A-8869-41A3-8ACC-54398EEAA9D7}" srcOrd="3" destOrd="0" presId="urn:microsoft.com/office/officeart/2008/layout/HalfCircleOrganizationChart"/>
    <dgm:cxn modelId="{8B3EB21D-D074-4B82-8662-628E70D9F5AF}" type="presParOf" srcId="{E678DFDC-01EF-4418-A17E-F0488E004B58}" destId="{D24C241A-300B-413E-89AD-1D4B4F9CF25D}" srcOrd="1" destOrd="0" presId="urn:microsoft.com/office/officeart/2008/layout/HalfCircleOrganizationChart"/>
    <dgm:cxn modelId="{4437DC28-2119-4CBB-9553-138B7A30C92A}" type="presParOf" srcId="{E678DFDC-01EF-4418-A17E-F0488E004B58}" destId="{01B0ABB1-B47E-4F82-B8A5-DB5BB6D983A5}" srcOrd="2" destOrd="0" presId="urn:microsoft.com/office/officeart/2008/layout/HalfCircleOrganizationChart"/>
    <dgm:cxn modelId="{684884ED-4F3B-4241-936B-7F1C6EFCAE57}" type="presParOf" srcId="{A6305247-0331-4E67-9A32-314AA0472B5A}" destId="{A92182B1-97F6-4A75-9EC4-978471CBA95E}" srcOrd="4" destOrd="0" presId="urn:microsoft.com/office/officeart/2008/layout/HalfCircleOrganizationChart"/>
    <dgm:cxn modelId="{25924971-C154-430C-AF62-1D1F68D89771}" type="presParOf" srcId="{A6305247-0331-4E67-9A32-314AA0472B5A}" destId="{5AD274AF-7F8C-4C6D-9028-58C63B786742}" srcOrd="5" destOrd="0" presId="urn:microsoft.com/office/officeart/2008/layout/HalfCircleOrganizationChart"/>
    <dgm:cxn modelId="{E9C82631-AE73-4093-8C70-0A020999E176}" type="presParOf" srcId="{5AD274AF-7F8C-4C6D-9028-58C63B786742}" destId="{CD6FB829-6602-481F-B713-9B1EA7F55599}" srcOrd="0" destOrd="0" presId="urn:microsoft.com/office/officeart/2008/layout/HalfCircleOrganizationChart"/>
    <dgm:cxn modelId="{5221DD8E-3C9C-4110-B5A1-BC8800D32B03}" type="presParOf" srcId="{CD6FB829-6602-481F-B713-9B1EA7F55599}" destId="{CC305CC7-9C18-4C61-87EB-20E7AD6E7A85}" srcOrd="0" destOrd="0" presId="urn:microsoft.com/office/officeart/2008/layout/HalfCircleOrganizationChart"/>
    <dgm:cxn modelId="{D68BC231-4ECD-4FDC-815C-ADFE04A4DC93}" type="presParOf" srcId="{CD6FB829-6602-481F-B713-9B1EA7F55599}" destId="{0DB7BE34-FB37-4BC7-BCC6-A49C708E4314}" srcOrd="1" destOrd="0" presId="urn:microsoft.com/office/officeart/2008/layout/HalfCircleOrganizationChart"/>
    <dgm:cxn modelId="{5605C95D-1652-47A6-BCE9-2ECEB71F3C66}" type="presParOf" srcId="{CD6FB829-6602-481F-B713-9B1EA7F55599}" destId="{8E049333-D9B0-42BE-8FD4-DFDAC3C9FA70}" srcOrd="2" destOrd="0" presId="urn:microsoft.com/office/officeart/2008/layout/HalfCircleOrganizationChart"/>
    <dgm:cxn modelId="{CD70B4BE-DFB3-4266-A8AB-E0AFF858AC72}" type="presParOf" srcId="{CD6FB829-6602-481F-B713-9B1EA7F55599}" destId="{59D126F6-2C35-4658-9BA9-FFD593C00699}" srcOrd="3" destOrd="0" presId="urn:microsoft.com/office/officeart/2008/layout/HalfCircleOrganizationChart"/>
    <dgm:cxn modelId="{4B3E0FAA-A13D-4A20-98E6-B2D33D37BF1D}" type="presParOf" srcId="{5AD274AF-7F8C-4C6D-9028-58C63B786742}" destId="{358313E8-D507-446F-B513-1D15B714F9C9}" srcOrd="1" destOrd="0" presId="urn:microsoft.com/office/officeart/2008/layout/HalfCircleOrganizationChart"/>
    <dgm:cxn modelId="{7E132F5E-0717-41DB-857E-C4BB34BCA767}" type="presParOf" srcId="{5AD274AF-7F8C-4C6D-9028-58C63B786742}" destId="{A1BF3105-70CC-404E-9733-AAB95E445216}" srcOrd="2" destOrd="0" presId="urn:microsoft.com/office/officeart/2008/layout/HalfCircleOrganizationChart"/>
    <dgm:cxn modelId="{397DF404-A462-402E-A276-8E40E770D0A4}" type="presParOf" srcId="{A6305247-0331-4E67-9A32-314AA0472B5A}" destId="{5E03A5C0-441C-47B6-8844-24E6DD8A4025}" srcOrd="6" destOrd="0" presId="urn:microsoft.com/office/officeart/2008/layout/HalfCircleOrganizationChart"/>
    <dgm:cxn modelId="{73CD52BF-0745-4C9E-94AC-F01871C4A10B}" type="presParOf" srcId="{A6305247-0331-4E67-9A32-314AA0472B5A}" destId="{CE198133-C22F-46A7-82AA-C60220CCE22C}" srcOrd="7" destOrd="0" presId="urn:microsoft.com/office/officeart/2008/layout/HalfCircleOrganizationChart"/>
    <dgm:cxn modelId="{F9B9EBDC-3782-405C-BD87-CCC4B437E460}" type="presParOf" srcId="{CE198133-C22F-46A7-82AA-C60220CCE22C}" destId="{DB9BE06B-65ED-41C6-A1F8-1675B40A1A27}" srcOrd="0" destOrd="0" presId="urn:microsoft.com/office/officeart/2008/layout/HalfCircleOrganizationChart"/>
    <dgm:cxn modelId="{6F1FC884-1736-45A8-827E-ED03C5B921DF}" type="presParOf" srcId="{DB9BE06B-65ED-41C6-A1F8-1675B40A1A27}" destId="{51FD9D09-644D-4AB5-9B0D-76DC765F4346}" srcOrd="0" destOrd="0" presId="urn:microsoft.com/office/officeart/2008/layout/HalfCircleOrganizationChart"/>
    <dgm:cxn modelId="{83FABC5A-B352-4424-AB16-60E1F404DE0D}" type="presParOf" srcId="{DB9BE06B-65ED-41C6-A1F8-1675B40A1A27}" destId="{015B9D94-1DD7-4A01-8241-42174666BCE8}" srcOrd="1" destOrd="0" presId="urn:microsoft.com/office/officeart/2008/layout/HalfCircleOrganizationChart"/>
    <dgm:cxn modelId="{DD09833D-93A0-49D0-BA68-0E81F191E4EA}" type="presParOf" srcId="{DB9BE06B-65ED-41C6-A1F8-1675B40A1A27}" destId="{4496120C-0302-494D-824C-18C5215FC6CB}" srcOrd="2" destOrd="0" presId="urn:microsoft.com/office/officeart/2008/layout/HalfCircleOrganizationChart"/>
    <dgm:cxn modelId="{3A99A3FB-CFCB-49D4-B8E0-5F8415C2FBA7}" type="presParOf" srcId="{DB9BE06B-65ED-41C6-A1F8-1675B40A1A27}" destId="{2AB57265-C712-4A2C-87C2-7A6097C5233C}" srcOrd="3" destOrd="0" presId="urn:microsoft.com/office/officeart/2008/layout/HalfCircleOrganizationChart"/>
    <dgm:cxn modelId="{B16C0A63-96FA-4EC5-BB22-28A56EE68EEA}" type="presParOf" srcId="{CE198133-C22F-46A7-82AA-C60220CCE22C}" destId="{2B626C99-9D0A-44DB-9E5C-B70875F6E3AE}" srcOrd="1" destOrd="0" presId="urn:microsoft.com/office/officeart/2008/layout/HalfCircleOrganizationChart"/>
    <dgm:cxn modelId="{FCE89725-F19A-42EC-ABBC-D18568BD3355}" type="presParOf" srcId="{CE198133-C22F-46A7-82AA-C60220CCE22C}" destId="{2FBA2E33-13BA-4BD5-A812-A528BB6EA0B4}" srcOrd="2" destOrd="0" presId="urn:microsoft.com/office/officeart/2008/layout/HalfCircleOrganizationChart"/>
    <dgm:cxn modelId="{4DE1C39F-006B-4620-B0F5-AE7E9E0FDA0C}" type="presParOf" srcId="{A0FECD0E-4E9F-43C7-A032-A65514D7D88B}" destId="{D5BA9094-7A70-4D65-9D62-67C831D7B75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C0564-6F42-45F2-B185-212EE9C1BF2C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E1C7EF-E3AD-4FB1-8E33-E7D7FFABDABC}">
      <dgm:prSet custT="1"/>
      <dgm:spPr/>
      <dgm:t>
        <a:bodyPr/>
        <a:lstStyle/>
        <a:p>
          <a:r>
            <a:rPr lang="en-US" sz="14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 reviewed many useful strategies to take advantage of trends in the markets:</a:t>
          </a:r>
          <a:endParaRPr lang="en-US" sz="14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ABBF329-AACA-4353-A6DB-86927BB08A46}" type="parTrans" cxnId="{BE957C65-ECD3-4333-828C-52322BD89BDD}">
      <dgm:prSet/>
      <dgm:spPr/>
      <dgm:t>
        <a:bodyPr/>
        <a:lstStyle/>
        <a:p>
          <a:endParaRPr lang="en-US"/>
        </a:p>
      </dgm:t>
    </dgm:pt>
    <dgm:pt modelId="{CEE75C77-8861-4363-A9F2-20BF1B37D8E5}" type="sibTrans" cxnId="{BE957C65-ECD3-4333-828C-52322BD89BDD}">
      <dgm:prSet/>
      <dgm:spPr/>
      <dgm:t>
        <a:bodyPr/>
        <a:lstStyle/>
        <a:p>
          <a:endParaRPr lang="en-US"/>
        </a:p>
      </dgm:t>
    </dgm:pt>
    <dgm:pt modelId="{5BCDDA2A-9F0A-426F-9398-E34B42F2287E}">
      <dgm:prSet/>
      <dgm:spPr/>
      <dgm:t>
        <a:bodyPr/>
        <a:lstStyle/>
        <a:p>
          <a:r>
            <a:rPr lang="en-US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Risk Reversal 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A7B6C4A-3224-4B83-AD14-D92DFE442BAC}" type="parTrans" cxnId="{AFF3B40C-B573-497E-BC0B-22E1B6E7EB05}">
      <dgm:prSet/>
      <dgm:spPr/>
      <dgm:t>
        <a:bodyPr/>
        <a:lstStyle/>
        <a:p>
          <a:endParaRPr lang="en-US"/>
        </a:p>
      </dgm:t>
    </dgm:pt>
    <dgm:pt modelId="{A415B8DC-2730-4393-AF2F-5E20F7A5A1A6}" type="sibTrans" cxnId="{AFF3B40C-B573-497E-BC0B-22E1B6E7EB05}">
      <dgm:prSet/>
      <dgm:spPr/>
      <dgm:t>
        <a:bodyPr/>
        <a:lstStyle/>
        <a:p>
          <a:endParaRPr lang="en-US"/>
        </a:p>
      </dgm:t>
    </dgm:pt>
    <dgm:pt modelId="{232D866B-C82E-41BC-84E1-134369579F44}">
      <dgm:prSet/>
      <dgm:spPr/>
      <dgm:t>
        <a:bodyPr/>
        <a:lstStyle/>
        <a:p>
          <a:r>
            <a:rPr lang="en-US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Spreads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4D21A87-308E-45CE-8DDC-3767B394703E}" type="parTrans" cxnId="{F17ED24F-1536-42AF-80C8-E1E3783B74F1}">
      <dgm:prSet/>
      <dgm:spPr/>
      <dgm:t>
        <a:bodyPr/>
        <a:lstStyle/>
        <a:p>
          <a:endParaRPr lang="en-US"/>
        </a:p>
      </dgm:t>
    </dgm:pt>
    <dgm:pt modelId="{1CE2F386-839F-46B8-8F00-7B24573D6C07}" type="sibTrans" cxnId="{F17ED24F-1536-42AF-80C8-E1E3783B74F1}">
      <dgm:prSet/>
      <dgm:spPr/>
      <dgm:t>
        <a:bodyPr/>
        <a:lstStyle/>
        <a:p>
          <a:endParaRPr lang="en-US"/>
        </a:p>
      </dgm:t>
    </dgm:pt>
    <dgm:pt modelId="{EB736ABD-83FA-47BE-8262-D2659B9E945A}">
      <dgm:prSet/>
      <dgm:spPr/>
      <dgm:t>
        <a:bodyPr/>
        <a:lstStyle/>
        <a:p>
          <a:r>
            <a:rPr lang="en-US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Straddle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DD4AA93-6490-403A-BA9F-0463D9DF62EA}" type="parTrans" cxnId="{1F1E4E04-F14E-45B8-A7C4-B90C5C7D5A86}">
      <dgm:prSet/>
      <dgm:spPr/>
      <dgm:t>
        <a:bodyPr/>
        <a:lstStyle/>
        <a:p>
          <a:endParaRPr lang="en-US"/>
        </a:p>
      </dgm:t>
    </dgm:pt>
    <dgm:pt modelId="{43501DE8-47EB-47DF-A8EA-ABF6D736BF9F}" type="sibTrans" cxnId="{1F1E4E04-F14E-45B8-A7C4-B90C5C7D5A86}">
      <dgm:prSet/>
      <dgm:spPr/>
      <dgm:t>
        <a:bodyPr/>
        <a:lstStyle/>
        <a:p>
          <a:endParaRPr lang="en-US"/>
        </a:p>
      </dgm:t>
    </dgm:pt>
    <dgm:pt modelId="{EE5E8B91-E8CF-489C-9848-6B5D5D7CEF56}">
      <dgm:prSet/>
      <dgm:spPr/>
      <dgm:t>
        <a:bodyPr/>
        <a:lstStyle/>
        <a:p>
          <a:r>
            <a:rPr lang="en-US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Strangle 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73B7F8E-6CE2-4C71-AC39-A434B5FDA9A4}" type="parTrans" cxnId="{4343A75E-4137-49E8-8C43-E259CA57CD1E}">
      <dgm:prSet/>
      <dgm:spPr/>
      <dgm:t>
        <a:bodyPr/>
        <a:lstStyle/>
        <a:p>
          <a:endParaRPr lang="en-US"/>
        </a:p>
      </dgm:t>
    </dgm:pt>
    <dgm:pt modelId="{1E703E6A-C401-4DE2-A6F3-D44258C6806D}" type="sibTrans" cxnId="{4343A75E-4137-49E8-8C43-E259CA57CD1E}">
      <dgm:prSet/>
      <dgm:spPr/>
      <dgm:t>
        <a:bodyPr/>
        <a:lstStyle/>
        <a:p>
          <a:endParaRPr lang="en-US"/>
        </a:p>
      </dgm:t>
    </dgm:pt>
    <dgm:pt modelId="{E80C2E7B-61B9-4D67-9DFD-71BCAA13F757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Ladders</a:t>
          </a:r>
        </a:p>
      </dgm:t>
    </dgm:pt>
    <dgm:pt modelId="{3C1E7350-1C59-4F8B-BA88-488F81CA5ED8}" type="parTrans" cxnId="{4FECC81F-6FF2-4061-98B8-052E04F97298}">
      <dgm:prSet/>
      <dgm:spPr/>
      <dgm:t>
        <a:bodyPr/>
        <a:lstStyle/>
        <a:p>
          <a:endParaRPr lang="en-US"/>
        </a:p>
      </dgm:t>
    </dgm:pt>
    <dgm:pt modelId="{E463F96B-4F45-4602-A9AB-C19326C1251D}" type="sibTrans" cxnId="{4FECC81F-6FF2-4061-98B8-052E04F97298}">
      <dgm:prSet/>
      <dgm:spPr/>
      <dgm:t>
        <a:bodyPr/>
        <a:lstStyle/>
        <a:p>
          <a:endParaRPr lang="en-US"/>
        </a:p>
      </dgm:t>
    </dgm:pt>
    <dgm:pt modelId="{38BBD09D-7B73-44BA-8073-B18EAEAEA03A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Ratios</a:t>
          </a:r>
        </a:p>
      </dgm:t>
    </dgm:pt>
    <dgm:pt modelId="{D5E81856-0E44-41C4-8A05-CB85C0184A60}" type="parTrans" cxnId="{C694DD66-4E25-4F31-BD70-6F664C7E0B10}">
      <dgm:prSet/>
      <dgm:spPr/>
      <dgm:t>
        <a:bodyPr/>
        <a:lstStyle/>
        <a:p>
          <a:endParaRPr lang="en-US"/>
        </a:p>
      </dgm:t>
    </dgm:pt>
    <dgm:pt modelId="{0BE1F760-6FC1-4331-BFF8-74A3CA3AEC23}" type="sibTrans" cxnId="{C694DD66-4E25-4F31-BD70-6F664C7E0B10}">
      <dgm:prSet/>
      <dgm:spPr/>
      <dgm:t>
        <a:bodyPr/>
        <a:lstStyle/>
        <a:p>
          <a:endParaRPr lang="en-US"/>
        </a:p>
      </dgm:t>
    </dgm:pt>
    <dgm:pt modelId="{7B646113-390D-49B5-9B59-20FDB5FD9200}" type="pres">
      <dgm:prSet presAssocID="{2FEC0564-6F42-45F2-B185-212EE9C1BF2C}" presName="layout" presStyleCnt="0">
        <dgm:presLayoutVars>
          <dgm:chMax/>
          <dgm:chPref/>
          <dgm:dir/>
          <dgm:resizeHandles/>
        </dgm:presLayoutVars>
      </dgm:prSet>
      <dgm:spPr/>
    </dgm:pt>
    <dgm:pt modelId="{6E8D57E7-458F-4BB8-BE7D-0FADBC80E38A}" type="pres">
      <dgm:prSet presAssocID="{0BE1C7EF-E3AD-4FB1-8E33-E7D7FFABDABC}" presName="root" presStyleCnt="0">
        <dgm:presLayoutVars>
          <dgm:chMax/>
          <dgm:chPref/>
        </dgm:presLayoutVars>
      </dgm:prSet>
      <dgm:spPr/>
    </dgm:pt>
    <dgm:pt modelId="{424C30BF-CA1E-4D2E-81B7-CE14769369AB}" type="pres">
      <dgm:prSet presAssocID="{0BE1C7EF-E3AD-4FB1-8E33-E7D7FFABDABC}" presName="rootComposite" presStyleCnt="0">
        <dgm:presLayoutVars/>
      </dgm:prSet>
      <dgm:spPr/>
    </dgm:pt>
    <dgm:pt modelId="{C43F8696-8333-4CB8-8DBE-C0CD6E34C593}" type="pres">
      <dgm:prSet presAssocID="{0BE1C7EF-E3AD-4FB1-8E33-E7D7FFABDABC}" presName="ParentAccent" presStyleLbl="alignNode1" presStyleIdx="0" presStyleCnt="1" custScaleX="314659"/>
      <dgm:spPr/>
    </dgm:pt>
    <dgm:pt modelId="{D9EA54DC-6432-413F-8828-4339B91C95AC}" type="pres">
      <dgm:prSet presAssocID="{0BE1C7EF-E3AD-4FB1-8E33-E7D7FFABDABC}" presName="ParentSmallAccent" presStyleLbl="fgAcc1" presStyleIdx="0" presStyleCnt="1" custLinFactX="-700000" custLinFactNeighborX="-760858" custLinFactNeighborY="-32789"/>
      <dgm:spPr/>
    </dgm:pt>
    <dgm:pt modelId="{8E9262BC-63CE-40CD-94A4-C90C85DE7666}" type="pres">
      <dgm:prSet presAssocID="{0BE1C7EF-E3AD-4FB1-8E33-E7D7FFABDABC}" presName="Parent" presStyleLbl="revTx" presStyleIdx="0" presStyleCnt="7" custScaleX="309142">
        <dgm:presLayoutVars>
          <dgm:chMax/>
          <dgm:chPref val="4"/>
          <dgm:bulletEnabled val="1"/>
        </dgm:presLayoutVars>
      </dgm:prSet>
      <dgm:spPr/>
    </dgm:pt>
    <dgm:pt modelId="{CEC309BA-9421-44AB-B5D3-8DD2A866BB34}" type="pres">
      <dgm:prSet presAssocID="{0BE1C7EF-E3AD-4FB1-8E33-E7D7FFABDABC}" presName="childShape" presStyleCnt="0">
        <dgm:presLayoutVars>
          <dgm:chMax val="0"/>
          <dgm:chPref val="0"/>
        </dgm:presLayoutVars>
      </dgm:prSet>
      <dgm:spPr/>
    </dgm:pt>
    <dgm:pt modelId="{873B47C2-E271-4CBB-A46B-12981F81C702}" type="pres">
      <dgm:prSet presAssocID="{5BCDDA2A-9F0A-426F-9398-E34B42F2287E}" presName="childComposite" presStyleCnt="0">
        <dgm:presLayoutVars>
          <dgm:chMax val="0"/>
          <dgm:chPref val="0"/>
        </dgm:presLayoutVars>
      </dgm:prSet>
      <dgm:spPr/>
    </dgm:pt>
    <dgm:pt modelId="{0D9864AC-10DD-46C9-80E7-07BA6D810354}" type="pres">
      <dgm:prSet presAssocID="{5BCDDA2A-9F0A-426F-9398-E34B42F2287E}" presName="ChildAccent" presStyleLbl="solidFgAcc1" presStyleIdx="0" presStyleCnt="6"/>
      <dgm:spPr/>
    </dgm:pt>
    <dgm:pt modelId="{F74887C1-0332-4E48-9EDA-54DAED827B2F}" type="pres">
      <dgm:prSet presAssocID="{5BCDDA2A-9F0A-426F-9398-E34B42F2287E}" presName="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65030999-5004-4B70-BAB9-B77113DFEC8E}" type="pres">
      <dgm:prSet presAssocID="{232D866B-C82E-41BC-84E1-134369579F44}" presName="childComposite" presStyleCnt="0">
        <dgm:presLayoutVars>
          <dgm:chMax val="0"/>
          <dgm:chPref val="0"/>
        </dgm:presLayoutVars>
      </dgm:prSet>
      <dgm:spPr/>
    </dgm:pt>
    <dgm:pt modelId="{D8CF78BA-DD9A-40C7-B7DD-968F77C805D4}" type="pres">
      <dgm:prSet presAssocID="{232D866B-C82E-41BC-84E1-134369579F44}" presName="ChildAccent" presStyleLbl="solidFgAcc1" presStyleIdx="1" presStyleCnt="6"/>
      <dgm:spPr/>
    </dgm:pt>
    <dgm:pt modelId="{F77C3F51-FC2D-432B-ADF2-AD9A08C93EF1}" type="pres">
      <dgm:prSet presAssocID="{232D866B-C82E-41BC-84E1-134369579F44}" presName="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274D2326-2C00-4E1F-8937-729F76A3ACDC}" type="pres">
      <dgm:prSet presAssocID="{38BBD09D-7B73-44BA-8073-B18EAEAEA03A}" presName="childComposite" presStyleCnt="0">
        <dgm:presLayoutVars>
          <dgm:chMax val="0"/>
          <dgm:chPref val="0"/>
        </dgm:presLayoutVars>
      </dgm:prSet>
      <dgm:spPr/>
    </dgm:pt>
    <dgm:pt modelId="{FC1B2816-7137-4E8B-BC62-BC8440B3E91E}" type="pres">
      <dgm:prSet presAssocID="{38BBD09D-7B73-44BA-8073-B18EAEAEA03A}" presName="ChildAccent" presStyleLbl="solidFgAcc1" presStyleIdx="2" presStyleCnt="6"/>
      <dgm:spPr/>
    </dgm:pt>
    <dgm:pt modelId="{14F33047-6C7D-4B7D-926F-FDF23FA571D0}" type="pres">
      <dgm:prSet presAssocID="{38BBD09D-7B73-44BA-8073-B18EAEAEA03A}" presName="Child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A2F34CF1-0AE0-4F3C-8037-8FD58A787578}" type="pres">
      <dgm:prSet presAssocID="{EB736ABD-83FA-47BE-8262-D2659B9E945A}" presName="childComposite" presStyleCnt="0">
        <dgm:presLayoutVars>
          <dgm:chMax val="0"/>
          <dgm:chPref val="0"/>
        </dgm:presLayoutVars>
      </dgm:prSet>
      <dgm:spPr/>
    </dgm:pt>
    <dgm:pt modelId="{993D8B1E-1343-47EA-A784-5EC45DDD7A45}" type="pres">
      <dgm:prSet presAssocID="{EB736ABD-83FA-47BE-8262-D2659B9E945A}" presName="ChildAccent" presStyleLbl="solidFgAcc1" presStyleIdx="3" presStyleCnt="6"/>
      <dgm:spPr/>
    </dgm:pt>
    <dgm:pt modelId="{D0C3C2C4-4A36-4783-B538-9F7E433DA672}" type="pres">
      <dgm:prSet presAssocID="{EB736ABD-83FA-47BE-8262-D2659B9E945A}" presName="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EB34C2C3-2A10-4E05-9577-2911CEF5158A}" type="pres">
      <dgm:prSet presAssocID="{EE5E8B91-E8CF-489C-9848-6B5D5D7CEF56}" presName="childComposite" presStyleCnt="0">
        <dgm:presLayoutVars>
          <dgm:chMax val="0"/>
          <dgm:chPref val="0"/>
        </dgm:presLayoutVars>
      </dgm:prSet>
      <dgm:spPr/>
    </dgm:pt>
    <dgm:pt modelId="{705E7BE8-A27B-4763-ABD0-EAEB9E1527C7}" type="pres">
      <dgm:prSet presAssocID="{EE5E8B91-E8CF-489C-9848-6B5D5D7CEF56}" presName="ChildAccent" presStyleLbl="solidFgAcc1" presStyleIdx="4" presStyleCnt="6"/>
      <dgm:spPr/>
    </dgm:pt>
    <dgm:pt modelId="{D9812CCB-D58B-4A08-BCE7-CF9443235334}" type="pres">
      <dgm:prSet presAssocID="{EE5E8B91-E8CF-489C-9848-6B5D5D7CEF56}" presName="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14497B97-3471-41D5-A33F-003BA9284B35}" type="pres">
      <dgm:prSet presAssocID="{E80C2E7B-61B9-4D67-9DFD-71BCAA13F757}" presName="childComposite" presStyleCnt="0">
        <dgm:presLayoutVars>
          <dgm:chMax val="0"/>
          <dgm:chPref val="0"/>
        </dgm:presLayoutVars>
      </dgm:prSet>
      <dgm:spPr/>
    </dgm:pt>
    <dgm:pt modelId="{DE5593F5-A199-4560-851F-AE1536E9D38C}" type="pres">
      <dgm:prSet presAssocID="{E80C2E7B-61B9-4D67-9DFD-71BCAA13F757}" presName="ChildAccent" presStyleLbl="solidFgAcc1" presStyleIdx="5" presStyleCnt="6"/>
      <dgm:spPr/>
    </dgm:pt>
    <dgm:pt modelId="{3F9F8A45-1A99-4BE1-906F-2D601AE4A7C2}" type="pres">
      <dgm:prSet presAssocID="{E80C2E7B-61B9-4D67-9DFD-71BCAA13F757}" presName="Child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1F1E4E04-F14E-45B8-A7C4-B90C5C7D5A86}" srcId="{0BE1C7EF-E3AD-4FB1-8E33-E7D7FFABDABC}" destId="{EB736ABD-83FA-47BE-8262-D2659B9E945A}" srcOrd="3" destOrd="0" parTransId="{1DD4AA93-6490-403A-BA9F-0463D9DF62EA}" sibTransId="{43501DE8-47EB-47DF-A8EA-ABF6D736BF9F}"/>
    <dgm:cxn modelId="{AFF3B40C-B573-497E-BC0B-22E1B6E7EB05}" srcId="{0BE1C7EF-E3AD-4FB1-8E33-E7D7FFABDABC}" destId="{5BCDDA2A-9F0A-426F-9398-E34B42F2287E}" srcOrd="0" destOrd="0" parTransId="{4A7B6C4A-3224-4B83-AD14-D92DFE442BAC}" sibTransId="{A415B8DC-2730-4393-AF2F-5E20F7A5A1A6}"/>
    <dgm:cxn modelId="{71DFA417-DCE2-4062-9EDC-5431178AF0E9}" type="presOf" srcId="{2FEC0564-6F42-45F2-B185-212EE9C1BF2C}" destId="{7B646113-390D-49B5-9B59-20FDB5FD9200}" srcOrd="0" destOrd="0" presId="urn:microsoft.com/office/officeart/2008/layout/SquareAccentList"/>
    <dgm:cxn modelId="{2C4C581B-F24E-4FE1-A466-C52E9BA56C07}" type="presOf" srcId="{EB736ABD-83FA-47BE-8262-D2659B9E945A}" destId="{D0C3C2C4-4A36-4783-B538-9F7E433DA672}" srcOrd="0" destOrd="0" presId="urn:microsoft.com/office/officeart/2008/layout/SquareAccentList"/>
    <dgm:cxn modelId="{4FECC81F-6FF2-4061-98B8-052E04F97298}" srcId="{0BE1C7EF-E3AD-4FB1-8E33-E7D7FFABDABC}" destId="{E80C2E7B-61B9-4D67-9DFD-71BCAA13F757}" srcOrd="5" destOrd="0" parTransId="{3C1E7350-1C59-4F8B-BA88-488F81CA5ED8}" sibTransId="{E463F96B-4F45-4602-A9AB-C19326C1251D}"/>
    <dgm:cxn modelId="{4343A75E-4137-49E8-8C43-E259CA57CD1E}" srcId="{0BE1C7EF-E3AD-4FB1-8E33-E7D7FFABDABC}" destId="{EE5E8B91-E8CF-489C-9848-6B5D5D7CEF56}" srcOrd="4" destOrd="0" parTransId="{173B7F8E-6CE2-4C71-AC39-A434B5FDA9A4}" sibTransId="{1E703E6A-C401-4DE2-A6F3-D44258C6806D}"/>
    <dgm:cxn modelId="{11033B65-7C88-48FD-8F4C-12396338D907}" type="presOf" srcId="{38BBD09D-7B73-44BA-8073-B18EAEAEA03A}" destId="{14F33047-6C7D-4B7D-926F-FDF23FA571D0}" srcOrd="0" destOrd="0" presId="urn:microsoft.com/office/officeart/2008/layout/SquareAccentList"/>
    <dgm:cxn modelId="{BE957C65-ECD3-4333-828C-52322BD89BDD}" srcId="{2FEC0564-6F42-45F2-B185-212EE9C1BF2C}" destId="{0BE1C7EF-E3AD-4FB1-8E33-E7D7FFABDABC}" srcOrd="0" destOrd="0" parTransId="{AABBF329-AACA-4353-A6DB-86927BB08A46}" sibTransId="{CEE75C77-8861-4363-A9F2-20BF1B37D8E5}"/>
    <dgm:cxn modelId="{C694DD66-4E25-4F31-BD70-6F664C7E0B10}" srcId="{0BE1C7EF-E3AD-4FB1-8E33-E7D7FFABDABC}" destId="{38BBD09D-7B73-44BA-8073-B18EAEAEA03A}" srcOrd="2" destOrd="0" parTransId="{D5E81856-0E44-41C4-8A05-CB85C0184A60}" sibTransId="{0BE1F760-6FC1-4331-BFF8-74A3CA3AEC23}"/>
    <dgm:cxn modelId="{8D133267-5C58-40FD-B475-F7A834360854}" type="presOf" srcId="{EE5E8B91-E8CF-489C-9848-6B5D5D7CEF56}" destId="{D9812CCB-D58B-4A08-BCE7-CF9443235334}" srcOrd="0" destOrd="0" presId="urn:microsoft.com/office/officeart/2008/layout/SquareAccentList"/>
    <dgm:cxn modelId="{F17ED24F-1536-42AF-80C8-E1E3783B74F1}" srcId="{0BE1C7EF-E3AD-4FB1-8E33-E7D7FFABDABC}" destId="{232D866B-C82E-41BC-84E1-134369579F44}" srcOrd="1" destOrd="0" parTransId="{74D21A87-308E-45CE-8DDC-3767B394703E}" sibTransId="{1CE2F386-839F-46B8-8F00-7B24573D6C07}"/>
    <dgm:cxn modelId="{A578BF77-B532-4D43-88DF-76E76BBC019D}" type="presOf" srcId="{E80C2E7B-61B9-4D67-9DFD-71BCAA13F757}" destId="{3F9F8A45-1A99-4BE1-906F-2D601AE4A7C2}" srcOrd="0" destOrd="0" presId="urn:microsoft.com/office/officeart/2008/layout/SquareAccentList"/>
    <dgm:cxn modelId="{E01E7DDC-033E-4DDB-9842-C1885F198BF4}" type="presOf" srcId="{0BE1C7EF-E3AD-4FB1-8E33-E7D7FFABDABC}" destId="{8E9262BC-63CE-40CD-94A4-C90C85DE7666}" srcOrd="0" destOrd="0" presId="urn:microsoft.com/office/officeart/2008/layout/SquareAccentList"/>
    <dgm:cxn modelId="{CA941FF1-8801-4C0F-99D5-78E0914A336C}" type="presOf" srcId="{5BCDDA2A-9F0A-426F-9398-E34B42F2287E}" destId="{F74887C1-0332-4E48-9EDA-54DAED827B2F}" srcOrd="0" destOrd="0" presId="urn:microsoft.com/office/officeart/2008/layout/SquareAccentList"/>
    <dgm:cxn modelId="{E2823EF9-5D32-4AC9-8644-9F33A6B5CEC6}" type="presOf" srcId="{232D866B-C82E-41BC-84E1-134369579F44}" destId="{F77C3F51-FC2D-432B-ADF2-AD9A08C93EF1}" srcOrd="0" destOrd="0" presId="urn:microsoft.com/office/officeart/2008/layout/SquareAccentList"/>
    <dgm:cxn modelId="{5BEB028E-2EFD-4796-A56A-C6ED361EADE2}" type="presParOf" srcId="{7B646113-390D-49B5-9B59-20FDB5FD9200}" destId="{6E8D57E7-458F-4BB8-BE7D-0FADBC80E38A}" srcOrd="0" destOrd="0" presId="urn:microsoft.com/office/officeart/2008/layout/SquareAccentList"/>
    <dgm:cxn modelId="{800669CF-09E4-420E-9B93-D72D60CDCEE7}" type="presParOf" srcId="{6E8D57E7-458F-4BB8-BE7D-0FADBC80E38A}" destId="{424C30BF-CA1E-4D2E-81B7-CE14769369AB}" srcOrd="0" destOrd="0" presId="urn:microsoft.com/office/officeart/2008/layout/SquareAccentList"/>
    <dgm:cxn modelId="{96C1DE47-6E7E-4A65-860E-97E7432C9A8B}" type="presParOf" srcId="{424C30BF-CA1E-4D2E-81B7-CE14769369AB}" destId="{C43F8696-8333-4CB8-8DBE-C0CD6E34C593}" srcOrd="0" destOrd="0" presId="urn:microsoft.com/office/officeart/2008/layout/SquareAccentList"/>
    <dgm:cxn modelId="{F79AACEC-7EB7-4BF2-A66C-43B57682E81F}" type="presParOf" srcId="{424C30BF-CA1E-4D2E-81B7-CE14769369AB}" destId="{D9EA54DC-6432-413F-8828-4339B91C95AC}" srcOrd="1" destOrd="0" presId="urn:microsoft.com/office/officeart/2008/layout/SquareAccentList"/>
    <dgm:cxn modelId="{9B5454B8-AB83-4D62-80BF-C55D392FD878}" type="presParOf" srcId="{424C30BF-CA1E-4D2E-81B7-CE14769369AB}" destId="{8E9262BC-63CE-40CD-94A4-C90C85DE7666}" srcOrd="2" destOrd="0" presId="urn:microsoft.com/office/officeart/2008/layout/SquareAccentList"/>
    <dgm:cxn modelId="{E67C210F-0E27-4385-9C61-5A34DC5FCC3E}" type="presParOf" srcId="{6E8D57E7-458F-4BB8-BE7D-0FADBC80E38A}" destId="{CEC309BA-9421-44AB-B5D3-8DD2A866BB34}" srcOrd="1" destOrd="0" presId="urn:microsoft.com/office/officeart/2008/layout/SquareAccentList"/>
    <dgm:cxn modelId="{401B1B6D-66BB-4132-B737-FBC7F6C5D8E3}" type="presParOf" srcId="{CEC309BA-9421-44AB-B5D3-8DD2A866BB34}" destId="{873B47C2-E271-4CBB-A46B-12981F81C702}" srcOrd="0" destOrd="0" presId="urn:microsoft.com/office/officeart/2008/layout/SquareAccentList"/>
    <dgm:cxn modelId="{3712A690-E8E1-4273-A757-8297449EC3B0}" type="presParOf" srcId="{873B47C2-E271-4CBB-A46B-12981F81C702}" destId="{0D9864AC-10DD-46C9-80E7-07BA6D810354}" srcOrd="0" destOrd="0" presId="urn:microsoft.com/office/officeart/2008/layout/SquareAccentList"/>
    <dgm:cxn modelId="{CD0AB8D0-0CFF-4152-B07A-148DA69162F3}" type="presParOf" srcId="{873B47C2-E271-4CBB-A46B-12981F81C702}" destId="{F74887C1-0332-4E48-9EDA-54DAED827B2F}" srcOrd="1" destOrd="0" presId="urn:microsoft.com/office/officeart/2008/layout/SquareAccentList"/>
    <dgm:cxn modelId="{741162A8-71CF-4FC6-9BDB-A0C531BBEBFC}" type="presParOf" srcId="{CEC309BA-9421-44AB-B5D3-8DD2A866BB34}" destId="{65030999-5004-4B70-BAB9-B77113DFEC8E}" srcOrd="1" destOrd="0" presId="urn:microsoft.com/office/officeart/2008/layout/SquareAccentList"/>
    <dgm:cxn modelId="{FD363ECE-9EA0-412B-B512-4416E19B2643}" type="presParOf" srcId="{65030999-5004-4B70-BAB9-B77113DFEC8E}" destId="{D8CF78BA-DD9A-40C7-B7DD-968F77C805D4}" srcOrd="0" destOrd="0" presId="urn:microsoft.com/office/officeart/2008/layout/SquareAccentList"/>
    <dgm:cxn modelId="{96BF2231-3BFB-480B-A2A4-2EF42290377A}" type="presParOf" srcId="{65030999-5004-4B70-BAB9-B77113DFEC8E}" destId="{F77C3F51-FC2D-432B-ADF2-AD9A08C93EF1}" srcOrd="1" destOrd="0" presId="urn:microsoft.com/office/officeart/2008/layout/SquareAccentList"/>
    <dgm:cxn modelId="{E03FE606-66D5-4A5A-8CD5-7C9EC610FB6B}" type="presParOf" srcId="{CEC309BA-9421-44AB-B5D3-8DD2A866BB34}" destId="{274D2326-2C00-4E1F-8937-729F76A3ACDC}" srcOrd="2" destOrd="0" presId="urn:microsoft.com/office/officeart/2008/layout/SquareAccentList"/>
    <dgm:cxn modelId="{D4CCA27E-BAA8-4709-8479-5436C3F22538}" type="presParOf" srcId="{274D2326-2C00-4E1F-8937-729F76A3ACDC}" destId="{FC1B2816-7137-4E8B-BC62-BC8440B3E91E}" srcOrd="0" destOrd="0" presId="urn:microsoft.com/office/officeart/2008/layout/SquareAccentList"/>
    <dgm:cxn modelId="{11B92C91-9D5B-436F-8051-84C8DA197D85}" type="presParOf" srcId="{274D2326-2C00-4E1F-8937-729F76A3ACDC}" destId="{14F33047-6C7D-4B7D-926F-FDF23FA571D0}" srcOrd="1" destOrd="0" presId="urn:microsoft.com/office/officeart/2008/layout/SquareAccentList"/>
    <dgm:cxn modelId="{0D717F66-FC42-4619-9AED-54E89DE0F08E}" type="presParOf" srcId="{CEC309BA-9421-44AB-B5D3-8DD2A866BB34}" destId="{A2F34CF1-0AE0-4F3C-8037-8FD58A787578}" srcOrd="3" destOrd="0" presId="urn:microsoft.com/office/officeart/2008/layout/SquareAccentList"/>
    <dgm:cxn modelId="{38D09BE4-1E7D-47E3-9C06-38FBEE962010}" type="presParOf" srcId="{A2F34CF1-0AE0-4F3C-8037-8FD58A787578}" destId="{993D8B1E-1343-47EA-A784-5EC45DDD7A45}" srcOrd="0" destOrd="0" presId="urn:microsoft.com/office/officeart/2008/layout/SquareAccentList"/>
    <dgm:cxn modelId="{4D1D9482-A2A0-4C19-B6EC-C6F7B1979811}" type="presParOf" srcId="{A2F34CF1-0AE0-4F3C-8037-8FD58A787578}" destId="{D0C3C2C4-4A36-4783-B538-9F7E433DA672}" srcOrd="1" destOrd="0" presId="urn:microsoft.com/office/officeart/2008/layout/SquareAccentList"/>
    <dgm:cxn modelId="{ABC80DB7-D457-4E51-A891-365B3600DD08}" type="presParOf" srcId="{CEC309BA-9421-44AB-B5D3-8DD2A866BB34}" destId="{EB34C2C3-2A10-4E05-9577-2911CEF5158A}" srcOrd="4" destOrd="0" presId="urn:microsoft.com/office/officeart/2008/layout/SquareAccentList"/>
    <dgm:cxn modelId="{05E6DC3C-875D-42FC-B587-F743A59EA45A}" type="presParOf" srcId="{EB34C2C3-2A10-4E05-9577-2911CEF5158A}" destId="{705E7BE8-A27B-4763-ABD0-EAEB9E1527C7}" srcOrd="0" destOrd="0" presId="urn:microsoft.com/office/officeart/2008/layout/SquareAccentList"/>
    <dgm:cxn modelId="{54262B87-DC90-4E7D-99EA-6EB62A7E6198}" type="presParOf" srcId="{EB34C2C3-2A10-4E05-9577-2911CEF5158A}" destId="{D9812CCB-D58B-4A08-BCE7-CF9443235334}" srcOrd="1" destOrd="0" presId="urn:microsoft.com/office/officeart/2008/layout/SquareAccentList"/>
    <dgm:cxn modelId="{11A8272C-1249-454C-95CA-F6DF58E19A93}" type="presParOf" srcId="{CEC309BA-9421-44AB-B5D3-8DD2A866BB34}" destId="{14497B97-3471-41D5-A33F-003BA9284B35}" srcOrd="5" destOrd="0" presId="urn:microsoft.com/office/officeart/2008/layout/SquareAccentList"/>
    <dgm:cxn modelId="{E6E97FF5-4452-4131-8F16-C51835A5A8AF}" type="presParOf" srcId="{14497B97-3471-41D5-A33F-003BA9284B35}" destId="{DE5593F5-A199-4560-851F-AE1536E9D38C}" srcOrd="0" destOrd="0" presId="urn:microsoft.com/office/officeart/2008/layout/SquareAccentList"/>
    <dgm:cxn modelId="{42081F8B-F2E5-4FE6-AA4A-5E249F37361D}" type="presParOf" srcId="{14497B97-3471-41D5-A33F-003BA9284B35}" destId="{3F9F8A45-1A99-4BE1-906F-2D601AE4A7C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3A5C0-441C-47B6-8844-24E6DD8A4025}">
      <dsp:nvSpPr>
        <dsp:cNvPr id="0" name=""/>
        <dsp:cNvSpPr/>
      </dsp:nvSpPr>
      <dsp:spPr>
        <a:xfrm>
          <a:off x="4256550" y="1706405"/>
          <a:ext cx="3333756" cy="385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61"/>
              </a:lnTo>
              <a:lnTo>
                <a:pt x="3333756" y="192861"/>
              </a:lnTo>
              <a:lnTo>
                <a:pt x="3333756" y="3857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182B1-97F6-4A75-9EC4-978471CBA95E}">
      <dsp:nvSpPr>
        <dsp:cNvPr id="0" name=""/>
        <dsp:cNvSpPr/>
      </dsp:nvSpPr>
      <dsp:spPr>
        <a:xfrm>
          <a:off x="4256550" y="1706405"/>
          <a:ext cx="1111252" cy="385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61"/>
              </a:lnTo>
              <a:lnTo>
                <a:pt x="1111252" y="192861"/>
              </a:lnTo>
              <a:lnTo>
                <a:pt x="1111252" y="3857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2DEDF-8C4B-44C8-BC76-4E89E6C2B729}">
      <dsp:nvSpPr>
        <dsp:cNvPr id="0" name=""/>
        <dsp:cNvSpPr/>
      </dsp:nvSpPr>
      <dsp:spPr>
        <a:xfrm>
          <a:off x="3145297" y="1706405"/>
          <a:ext cx="1111252" cy="385723"/>
        </a:xfrm>
        <a:custGeom>
          <a:avLst/>
          <a:gdLst/>
          <a:ahLst/>
          <a:cxnLst/>
          <a:rect l="0" t="0" r="0" b="0"/>
          <a:pathLst>
            <a:path>
              <a:moveTo>
                <a:pt x="1111252" y="0"/>
              </a:moveTo>
              <a:lnTo>
                <a:pt x="1111252" y="192861"/>
              </a:lnTo>
              <a:lnTo>
                <a:pt x="0" y="192861"/>
              </a:lnTo>
              <a:lnTo>
                <a:pt x="0" y="3857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A531E-4BFD-4391-A715-DB9BEF9CD58C}">
      <dsp:nvSpPr>
        <dsp:cNvPr id="0" name=""/>
        <dsp:cNvSpPr/>
      </dsp:nvSpPr>
      <dsp:spPr>
        <a:xfrm>
          <a:off x="922793" y="1706405"/>
          <a:ext cx="3333756" cy="385723"/>
        </a:xfrm>
        <a:custGeom>
          <a:avLst/>
          <a:gdLst/>
          <a:ahLst/>
          <a:cxnLst/>
          <a:rect l="0" t="0" r="0" b="0"/>
          <a:pathLst>
            <a:path>
              <a:moveTo>
                <a:pt x="3333756" y="0"/>
              </a:moveTo>
              <a:lnTo>
                <a:pt x="3333756" y="192861"/>
              </a:lnTo>
              <a:lnTo>
                <a:pt x="0" y="192861"/>
              </a:lnTo>
              <a:lnTo>
                <a:pt x="0" y="3857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B77CC-B086-4854-A4D0-F0171FE22E05}">
      <dsp:nvSpPr>
        <dsp:cNvPr id="0" name=""/>
        <dsp:cNvSpPr/>
      </dsp:nvSpPr>
      <dsp:spPr>
        <a:xfrm>
          <a:off x="3797354" y="788015"/>
          <a:ext cx="918390" cy="9183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555A6-23ED-49F0-98CA-015D30929A61}">
      <dsp:nvSpPr>
        <dsp:cNvPr id="0" name=""/>
        <dsp:cNvSpPr/>
      </dsp:nvSpPr>
      <dsp:spPr>
        <a:xfrm>
          <a:off x="3797354" y="788015"/>
          <a:ext cx="918390" cy="9183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86B3F-165E-4B10-87DE-41A4558315D3}">
      <dsp:nvSpPr>
        <dsp:cNvPr id="0" name=""/>
        <dsp:cNvSpPr/>
      </dsp:nvSpPr>
      <dsp:spPr>
        <a:xfrm>
          <a:off x="3338159" y="953325"/>
          <a:ext cx="1836780" cy="5877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Directional Strategies </a:t>
          </a:r>
        </a:p>
      </dsp:txBody>
      <dsp:txXfrm>
        <a:off x="3338159" y="953325"/>
        <a:ext cx="1836780" cy="587769"/>
      </dsp:txXfrm>
    </dsp:sp>
    <dsp:sp modelId="{675560C7-2E4C-451A-861F-2A9FE5654039}">
      <dsp:nvSpPr>
        <dsp:cNvPr id="0" name=""/>
        <dsp:cNvSpPr/>
      </dsp:nvSpPr>
      <dsp:spPr>
        <a:xfrm>
          <a:off x="463598" y="2092129"/>
          <a:ext cx="918390" cy="9183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4362A-3DE7-4360-AFF0-A8833B9CCAE6}">
      <dsp:nvSpPr>
        <dsp:cNvPr id="0" name=""/>
        <dsp:cNvSpPr/>
      </dsp:nvSpPr>
      <dsp:spPr>
        <a:xfrm>
          <a:off x="463598" y="2092129"/>
          <a:ext cx="918390" cy="9183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FEB7F-7DFD-4790-B018-3CFC9417F01B}">
      <dsp:nvSpPr>
        <dsp:cNvPr id="0" name=""/>
        <dsp:cNvSpPr/>
      </dsp:nvSpPr>
      <dsp:spPr>
        <a:xfrm>
          <a:off x="4403" y="2257439"/>
          <a:ext cx="1836780" cy="5877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Bullish Risk Reversal</a:t>
          </a:r>
        </a:p>
      </dsp:txBody>
      <dsp:txXfrm>
        <a:off x="4403" y="2257439"/>
        <a:ext cx="1836780" cy="587769"/>
      </dsp:txXfrm>
    </dsp:sp>
    <dsp:sp modelId="{BB10EE37-E056-4A0E-96BB-048061FF4245}">
      <dsp:nvSpPr>
        <dsp:cNvPr id="0" name=""/>
        <dsp:cNvSpPr/>
      </dsp:nvSpPr>
      <dsp:spPr>
        <a:xfrm>
          <a:off x="2686102" y="2092129"/>
          <a:ext cx="918390" cy="9183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3AA7B-DBAE-4B4F-B919-090E67826EE5}">
      <dsp:nvSpPr>
        <dsp:cNvPr id="0" name=""/>
        <dsp:cNvSpPr/>
      </dsp:nvSpPr>
      <dsp:spPr>
        <a:xfrm>
          <a:off x="2686102" y="2092129"/>
          <a:ext cx="918390" cy="9183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4D976-7EC3-4471-9396-DBBEFC649D0D}">
      <dsp:nvSpPr>
        <dsp:cNvPr id="0" name=""/>
        <dsp:cNvSpPr/>
      </dsp:nvSpPr>
      <dsp:spPr>
        <a:xfrm>
          <a:off x="2226907" y="2257439"/>
          <a:ext cx="1836780" cy="5877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Strap and Strip Straddle</a:t>
          </a:r>
        </a:p>
      </dsp:txBody>
      <dsp:txXfrm>
        <a:off x="2226907" y="2257439"/>
        <a:ext cx="1836780" cy="587769"/>
      </dsp:txXfrm>
    </dsp:sp>
    <dsp:sp modelId="{0DB7BE34-FB37-4BC7-BCC6-A49C708E4314}">
      <dsp:nvSpPr>
        <dsp:cNvPr id="0" name=""/>
        <dsp:cNvSpPr/>
      </dsp:nvSpPr>
      <dsp:spPr>
        <a:xfrm>
          <a:off x="4908607" y="2092129"/>
          <a:ext cx="918390" cy="9183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49333-D9B0-42BE-8FD4-DFDAC3C9FA70}">
      <dsp:nvSpPr>
        <dsp:cNvPr id="0" name=""/>
        <dsp:cNvSpPr/>
      </dsp:nvSpPr>
      <dsp:spPr>
        <a:xfrm>
          <a:off x="4908607" y="2092129"/>
          <a:ext cx="918390" cy="9183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05CC7-9C18-4C61-87EB-20E7AD6E7A85}">
      <dsp:nvSpPr>
        <dsp:cNvPr id="0" name=""/>
        <dsp:cNvSpPr/>
      </dsp:nvSpPr>
      <dsp:spPr>
        <a:xfrm>
          <a:off x="4449411" y="2257439"/>
          <a:ext cx="1836780" cy="5877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Strap and strip Strangle</a:t>
          </a:r>
        </a:p>
      </dsp:txBody>
      <dsp:txXfrm>
        <a:off x="4449411" y="2257439"/>
        <a:ext cx="1836780" cy="587769"/>
      </dsp:txXfrm>
    </dsp:sp>
    <dsp:sp modelId="{015B9D94-1DD7-4A01-8241-42174666BCE8}">
      <dsp:nvSpPr>
        <dsp:cNvPr id="0" name=""/>
        <dsp:cNvSpPr/>
      </dsp:nvSpPr>
      <dsp:spPr>
        <a:xfrm>
          <a:off x="7131111" y="2092129"/>
          <a:ext cx="918390" cy="9183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6120C-0302-494D-824C-18C5215FC6CB}">
      <dsp:nvSpPr>
        <dsp:cNvPr id="0" name=""/>
        <dsp:cNvSpPr/>
      </dsp:nvSpPr>
      <dsp:spPr>
        <a:xfrm>
          <a:off x="7131111" y="2092129"/>
          <a:ext cx="918390" cy="9183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D9D09-644D-4AB5-9B0D-76DC765F4346}">
      <dsp:nvSpPr>
        <dsp:cNvPr id="0" name=""/>
        <dsp:cNvSpPr/>
      </dsp:nvSpPr>
      <dsp:spPr>
        <a:xfrm>
          <a:off x="6671916" y="2257439"/>
          <a:ext cx="1836780" cy="5877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Bullish and Bearish Spreads </a:t>
          </a:r>
        </a:p>
      </dsp:txBody>
      <dsp:txXfrm>
        <a:off x="6671916" y="2257439"/>
        <a:ext cx="1836780" cy="587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F8696-8333-4CB8-8DBE-C0CD6E34C593}">
      <dsp:nvSpPr>
        <dsp:cNvPr id="0" name=""/>
        <dsp:cNvSpPr/>
      </dsp:nvSpPr>
      <dsp:spPr>
        <a:xfrm>
          <a:off x="570682" y="563559"/>
          <a:ext cx="8390561" cy="313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A54DC-6432-413F-8828-4339B91C95AC}">
      <dsp:nvSpPr>
        <dsp:cNvPr id="0" name=""/>
        <dsp:cNvSpPr/>
      </dsp:nvSpPr>
      <dsp:spPr>
        <a:xfrm>
          <a:off x="570938" y="617145"/>
          <a:ext cx="195894" cy="1958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262BC-63CE-40CD-94A4-C90C85DE7666}">
      <dsp:nvSpPr>
        <dsp:cNvPr id="0" name=""/>
        <dsp:cNvSpPr/>
      </dsp:nvSpPr>
      <dsp:spPr>
        <a:xfrm>
          <a:off x="644239" y="0"/>
          <a:ext cx="8243447" cy="56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 reviewed many useful strategies to take advantage of trends in the markets:</a:t>
          </a:r>
          <a:endParaRPr lang="en-US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44239" y="0"/>
        <a:ext cx="8243447" cy="563559"/>
      </dsp:txXfrm>
    </dsp:sp>
    <dsp:sp modelId="{0D9864AC-10DD-46C9-80E7-07BA6D810354}">
      <dsp:nvSpPr>
        <dsp:cNvPr id="0" name=""/>
        <dsp:cNvSpPr/>
      </dsp:nvSpPr>
      <dsp:spPr>
        <a:xfrm>
          <a:off x="570682" y="1138002"/>
          <a:ext cx="195890" cy="195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887C1-0332-4E48-9EDA-54DAED827B2F}">
      <dsp:nvSpPr>
        <dsp:cNvPr id="0" name=""/>
        <dsp:cNvSpPr/>
      </dsp:nvSpPr>
      <dsp:spPr>
        <a:xfrm>
          <a:off x="757341" y="1007637"/>
          <a:ext cx="2479898" cy="45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Risk Reversal </a:t>
          </a:r>
          <a:endParaRPr lang="en-US" sz="15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7341" y="1007637"/>
        <a:ext cx="2479898" cy="456620"/>
      </dsp:txXfrm>
    </dsp:sp>
    <dsp:sp modelId="{D8CF78BA-DD9A-40C7-B7DD-968F77C805D4}">
      <dsp:nvSpPr>
        <dsp:cNvPr id="0" name=""/>
        <dsp:cNvSpPr/>
      </dsp:nvSpPr>
      <dsp:spPr>
        <a:xfrm>
          <a:off x="570682" y="1594622"/>
          <a:ext cx="195890" cy="195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C3F51-FC2D-432B-ADF2-AD9A08C93EF1}">
      <dsp:nvSpPr>
        <dsp:cNvPr id="0" name=""/>
        <dsp:cNvSpPr/>
      </dsp:nvSpPr>
      <dsp:spPr>
        <a:xfrm>
          <a:off x="757341" y="1464257"/>
          <a:ext cx="2479898" cy="45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Spreads</a:t>
          </a:r>
          <a:endParaRPr lang="en-US" sz="15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7341" y="1464257"/>
        <a:ext cx="2479898" cy="456620"/>
      </dsp:txXfrm>
    </dsp:sp>
    <dsp:sp modelId="{FC1B2816-7137-4E8B-BC62-BC8440B3E91E}">
      <dsp:nvSpPr>
        <dsp:cNvPr id="0" name=""/>
        <dsp:cNvSpPr/>
      </dsp:nvSpPr>
      <dsp:spPr>
        <a:xfrm>
          <a:off x="570682" y="2051243"/>
          <a:ext cx="195890" cy="195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33047-6C7D-4B7D-926F-FDF23FA571D0}">
      <dsp:nvSpPr>
        <dsp:cNvPr id="0" name=""/>
        <dsp:cNvSpPr/>
      </dsp:nvSpPr>
      <dsp:spPr>
        <a:xfrm>
          <a:off x="757341" y="1920877"/>
          <a:ext cx="2479898" cy="45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Ratios</a:t>
          </a:r>
        </a:p>
      </dsp:txBody>
      <dsp:txXfrm>
        <a:off x="757341" y="1920877"/>
        <a:ext cx="2479898" cy="456620"/>
      </dsp:txXfrm>
    </dsp:sp>
    <dsp:sp modelId="{993D8B1E-1343-47EA-A784-5EC45DDD7A45}">
      <dsp:nvSpPr>
        <dsp:cNvPr id="0" name=""/>
        <dsp:cNvSpPr/>
      </dsp:nvSpPr>
      <dsp:spPr>
        <a:xfrm>
          <a:off x="570682" y="2507863"/>
          <a:ext cx="195890" cy="195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3C2C4-4A36-4783-B538-9F7E433DA672}">
      <dsp:nvSpPr>
        <dsp:cNvPr id="0" name=""/>
        <dsp:cNvSpPr/>
      </dsp:nvSpPr>
      <dsp:spPr>
        <a:xfrm>
          <a:off x="757341" y="2377498"/>
          <a:ext cx="2479898" cy="45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Straddle</a:t>
          </a:r>
          <a:endParaRPr lang="en-US" sz="15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7341" y="2377498"/>
        <a:ext cx="2479898" cy="456620"/>
      </dsp:txXfrm>
    </dsp:sp>
    <dsp:sp modelId="{705E7BE8-A27B-4763-ABD0-EAEB9E1527C7}">
      <dsp:nvSpPr>
        <dsp:cNvPr id="0" name=""/>
        <dsp:cNvSpPr/>
      </dsp:nvSpPr>
      <dsp:spPr>
        <a:xfrm>
          <a:off x="570682" y="2964483"/>
          <a:ext cx="195890" cy="195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12CCB-D58B-4A08-BCE7-CF9443235334}">
      <dsp:nvSpPr>
        <dsp:cNvPr id="0" name=""/>
        <dsp:cNvSpPr/>
      </dsp:nvSpPr>
      <dsp:spPr>
        <a:xfrm>
          <a:off x="757341" y="2834118"/>
          <a:ext cx="2479898" cy="45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Strangle </a:t>
          </a:r>
          <a:endParaRPr lang="en-US" sz="15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7341" y="2834118"/>
        <a:ext cx="2479898" cy="456620"/>
      </dsp:txXfrm>
    </dsp:sp>
    <dsp:sp modelId="{DE5593F5-A199-4560-851F-AE1536E9D38C}">
      <dsp:nvSpPr>
        <dsp:cNvPr id="0" name=""/>
        <dsp:cNvSpPr/>
      </dsp:nvSpPr>
      <dsp:spPr>
        <a:xfrm>
          <a:off x="570682" y="3421103"/>
          <a:ext cx="195890" cy="195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F8A45-1A99-4BE1-906F-2D601AE4A7C2}">
      <dsp:nvSpPr>
        <dsp:cNvPr id="0" name=""/>
        <dsp:cNvSpPr/>
      </dsp:nvSpPr>
      <dsp:spPr>
        <a:xfrm>
          <a:off x="757341" y="3290738"/>
          <a:ext cx="2479898" cy="45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Ladders</a:t>
          </a:r>
        </a:p>
      </dsp:txBody>
      <dsp:txXfrm>
        <a:off x="757341" y="3290738"/>
        <a:ext cx="2479898" cy="456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4651a8b7b_0_2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gd4651a8b7b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34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66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89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87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08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3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74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5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7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83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10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95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34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83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50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9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48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99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4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77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53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577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96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02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4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78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53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56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7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567" y="0"/>
            <a:ext cx="91991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-27571" y="0"/>
            <a:ext cx="91992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>
                  <a:alpha val="46666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43850" y="2000176"/>
            <a:ext cx="665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 sz="27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2502503" y="3831788"/>
            <a:ext cx="41391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PRESENTED BY:</a:t>
            </a: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2502501" y="4187146"/>
            <a:ext cx="4139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6619" y="357440"/>
            <a:ext cx="1430761" cy="73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1">
  <p:cSld name="1_Title Slide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567" y="0"/>
            <a:ext cx="91991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-27571" y="0"/>
            <a:ext cx="91992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>
                  <a:alpha val="4627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243850" y="2000176"/>
            <a:ext cx="665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 sz="2700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6619" y="357440"/>
            <a:ext cx="1430761" cy="73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laimer">
  <p:cSld name="Disclaim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/>
        </p:nvSpPr>
        <p:spPr>
          <a:xfrm>
            <a:off x="629841" y="1819102"/>
            <a:ext cx="25248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BearBullTrading.com employees, contractors, shareholders and affiliates, are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NOT an investment advisory service, a registered investment advisor or a broker-dealer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and does not undertake to advise clients on which securities they should buy or sell for themselves. </a:t>
            </a:r>
            <a:endParaRPr sz="1100"/>
          </a:p>
        </p:txBody>
      </p:sp>
      <p:sp>
        <p:nvSpPr>
          <p:cNvPr id="21" name="Google Shape;21;p3"/>
          <p:cNvSpPr txBox="1"/>
          <p:nvPr/>
        </p:nvSpPr>
        <p:spPr>
          <a:xfrm>
            <a:off x="3464338" y="1821070"/>
            <a:ext cx="24156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You understand that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 content published as part of the Bear Bull Trading Room and its Website constitutes a recommendation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that any particular investment, security, portfolio of securities, transaction or investment strategy is suitable for any specific person.</a:t>
            </a:r>
            <a:endParaRPr sz="1100"/>
          </a:p>
        </p:txBody>
      </p:sp>
      <p:sp>
        <p:nvSpPr>
          <p:cNvPr id="22" name="Google Shape;22;p3"/>
          <p:cNvSpPr txBox="1"/>
          <p:nvPr/>
        </p:nvSpPr>
        <p:spPr>
          <a:xfrm>
            <a:off x="6189561" y="1821340"/>
            <a:ext cx="2339100" cy="1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Raleway"/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You further understand that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none of the creators or providers of our Services or their affiliates will advise you personally 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concerning the nature, potential, value or suitability of any particular investment, security, portfolio of securities, transaction, investment strategy or other matter.</a:t>
            </a:r>
            <a:endParaRPr sz="900" b="0" i="0" u="none" strike="noStrike" cap="none">
              <a:solidFill>
                <a:srgbClr val="0C0C0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C0C0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577430" y="375850"/>
            <a:ext cx="4570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DISCLAIMER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Layout">
  <p:cSld name="Regular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72810" y="145009"/>
            <a:ext cx="85131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72809" y="983411"/>
            <a:ext cx="85131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329960" y="840401"/>
            <a:ext cx="82854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28650" y="95646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4629150" y="95646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q's">
  <p:cSld name="Faq'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379669" y="273844"/>
            <a:ext cx="71358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58" y="174967"/>
            <a:ext cx="803348" cy="80334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1379936" y="1081088"/>
            <a:ext cx="32916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986169" y="1081088"/>
            <a:ext cx="35292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39480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>
            <a:spLocks noGrp="1"/>
          </p:cNvSpPr>
          <p:nvPr>
            <p:ph type="pic" idx="2"/>
          </p:nvPr>
        </p:nvSpPr>
        <p:spPr>
          <a:xfrm>
            <a:off x="5073649" y="355600"/>
            <a:ext cx="3441600" cy="3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29840" y="1187450"/>
            <a:ext cx="39480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5073649" y="3581400"/>
            <a:ext cx="34416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i="1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rtl="0"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840941"/>
            <a:ext cx="9144000" cy="302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30826"/>
            <a:ext cx="9144000" cy="51126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sz="33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8650" y="4931366"/>
            <a:ext cx="1338361" cy="147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7422776" y="4876804"/>
            <a:ext cx="1161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189800" y="1862700"/>
            <a:ext cx="6764400" cy="14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Open Sans"/>
              <a:buNone/>
            </a:pPr>
            <a:r>
              <a:rPr lang="en" sz="4100" dirty="0">
                <a:latin typeface="Open Sans"/>
                <a:ea typeface="Open Sans"/>
                <a:cs typeface="Open Sans"/>
                <a:sym typeface="Open Sans"/>
              </a:rPr>
              <a:t>Using Options as a Directional Strategy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EBE4-104D-470F-8167-730D04F4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Bullish Risk Reversal: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BDBE1B-347C-4282-AF1C-C3115BAAD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10" y="1349975"/>
            <a:ext cx="4518812" cy="244354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7D76DFF-656B-4F85-B80E-509E512CEE3C}"/>
              </a:ext>
            </a:extLst>
          </p:cNvPr>
          <p:cNvSpPr/>
          <p:nvPr/>
        </p:nvSpPr>
        <p:spPr>
          <a:xfrm>
            <a:off x="5046566" y="2259299"/>
            <a:ext cx="840442" cy="624900"/>
          </a:xfrm>
          <a:prstGeom prst="rightArrow">
            <a:avLst>
              <a:gd name="adj1" fmla="val 34937"/>
              <a:gd name="adj2" fmla="val 543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B38B52-8207-4176-8590-C9F2B7C940B5}"/>
              </a:ext>
            </a:extLst>
          </p:cNvPr>
          <p:cNvSpPr txBox="1"/>
          <p:nvPr/>
        </p:nvSpPr>
        <p:spPr>
          <a:xfrm>
            <a:off x="6141952" y="1254254"/>
            <a:ext cx="2442545" cy="28931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 even is at $22.09 which is the call strike ($22.00) plus the premium spent (0.09)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 return is unlimited (on paper)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your put strike + net premium spent, you lose dollar for dollar as the stock goes down</a:t>
            </a:r>
          </a:p>
        </p:txBody>
      </p:sp>
    </p:spTree>
    <p:extLst>
      <p:ext uri="{BB962C8B-B14F-4D97-AF65-F5344CB8AC3E}">
        <p14:creationId xmlns:p14="http://schemas.microsoft.com/office/powerpoint/2010/main" val="265361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0008-1DBF-43E6-BB1A-C2A96721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 Call Spreads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EDF67-A30A-4831-9617-E0DC767A4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Buy 1 call, while simultaneously selling 1 call of the same expiry, but higher strikes</a:t>
            </a:r>
          </a:p>
          <a:p>
            <a:r>
              <a:rPr lang="en-US" sz="1400" dirty="0"/>
              <a:t>Reduce the premium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E74B8-9D50-43F2-A97D-8EA427BEAC63}"/>
              </a:ext>
            </a:extLst>
          </p:cNvPr>
          <p:cNvSpPr txBox="1"/>
          <p:nvPr/>
        </p:nvSpPr>
        <p:spPr>
          <a:xfrm>
            <a:off x="5487408" y="3226220"/>
            <a:ext cx="1777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Stock Price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2D3CC8-9A45-4925-AF50-42B748BE4EFE}"/>
              </a:ext>
            </a:extLst>
          </p:cNvPr>
          <p:cNvSpPr txBox="1"/>
          <p:nvPr/>
        </p:nvSpPr>
        <p:spPr>
          <a:xfrm>
            <a:off x="1699647" y="202241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Payoff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378146-2EEB-425A-A9CF-D4DDC0440B97}"/>
              </a:ext>
            </a:extLst>
          </p:cNvPr>
          <p:cNvSpPr txBox="1"/>
          <p:nvPr/>
        </p:nvSpPr>
        <p:spPr>
          <a:xfrm>
            <a:off x="3294247" y="2820256"/>
            <a:ext cx="403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8B3FB-74C2-42B5-88DF-A5012A97BD58}"/>
              </a:ext>
            </a:extLst>
          </p:cNvPr>
          <p:cNvSpPr txBox="1"/>
          <p:nvPr/>
        </p:nvSpPr>
        <p:spPr>
          <a:xfrm>
            <a:off x="4576225" y="2839772"/>
            <a:ext cx="403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E1B6B3-C87B-4F1B-BDFE-CB119FFD212B}"/>
              </a:ext>
            </a:extLst>
          </p:cNvPr>
          <p:cNvGrpSpPr/>
          <p:nvPr/>
        </p:nvGrpSpPr>
        <p:grpSpPr>
          <a:xfrm>
            <a:off x="2407830" y="2135261"/>
            <a:ext cx="3687857" cy="1996889"/>
            <a:chOff x="2199657" y="2101499"/>
            <a:chExt cx="3687857" cy="199688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F99C84B-2BA8-434D-9282-83E6938375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9657" y="2101499"/>
              <a:ext cx="0" cy="19968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66CCE94-EB66-4FAF-942A-ABE00AB61400}"/>
                </a:ext>
              </a:extLst>
            </p:cNvPr>
            <p:cNvCxnSpPr>
              <a:cxnSpLocks/>
            </p:cNvCxnSpPr>
            <p:nvPr/>
          </p:nvCxnSpPr>
          <p:spPr>
            <a:xfrm>
              <a:off x="2207505" y="3138976"/>
              <a:ext cx="368000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FA7FE70-FFB8-4813-878A-D2B3BB509EBC}"/>
                </a:ext>
              </a:extLst>
            </p:cNvPr>
            <p:cNvCxnSpPr>
              <a:cxnSpLocks/>
            </p:cNvCxnSpPr>
            <p:nvPr/>
          </p:nvCxnSpPr>
          <p:spPr>
            <a:xfrm>
              <a:off x="2405874" y="3762613"/>
              <a:ext cx="10992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3FB54EB-D6ED-4A35-8C7B-79FCB77A72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9483" y="2316652"/>
              <a:ext cx="870722" cy="14594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BF7A4C8-5146-404E-BEA6-08FA1D4E70E2}"/>
                </a:ext>
              </a:extLst>
            </p:cNvPr>
            <p:cNvCxnSpPr>
              <a:cxnSpLocks/>
            </p:cNvCxnSpPr>
            <p:nvPr/>
          </p:nvCxnSpPr>
          <p:spPr>
            <a:xfrm>
              <a:off x="4344741" y="2330100"/>
              <a:ext cx="111832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AB3B45-E27C-4DBE-A680-9E35111740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3035" y="3099943"/>
              <a:ext cx="1" cy="986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86BAAA4-0050-4C92-B40E-F5D712DC74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8266" y="3084253"/>
              <a:ext cx="1" cy="986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DBB6DA5-66C6-4705-AA04-FB32A4A7F4D1}"/>
                </a:ext>
              </a:extLst>
            </p:cNvPr>
            <p:cNvSpPr/>
            <p:nvPr/>
          </p:nvSpPr>
          <p:spPr>
            <a:xfrm>
              <a:off x="4422933" y="2107852"/>
              <a:ext cx="1358143" cy="41779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01C4A7E-A98B-4C9E-B96E-937631A5BA60}"/>
                </a:ext>
              </a:extLst>
            </p:cNvPr>
            <p:cNvSpPr/>
            <p:nvPr/>
          </p:nvSpPr>
          <p:spPr>
            <a:xfrm>
              <a:off x="2232212" y="3553717"/>
              <a:ext cx="1358143" cy="41779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986F403-B5AB-4B7A-A439-C5111FB9CE17}"/>
              </a:ext>
            </a:extLst>
          </p:cNvPr>
          <p:cNvSpPr txBox="1"/>
          <p:nvPr/>
        </p:nvSpPr>
        <p:spPr>
          <a:xfrm>
            <a:off x="4355795" y="1804682"/>
            <a:ext cx="151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Capped upside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54A05D-25D9-447F-95F2-D7ACA29D336C}"/>
              </a:ext>
            </a:extLst>
          </p:cNvPr>
          <p:cNvSpPr txBox="1"/>
          <p:nvPr/>
        </p:nvSpPr>
        <p:spPr>
          <a:xfrm>
            <a:off x="2396664" y="4022966"/>
            <a:ext cx="2112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Capped Downside</a:t>
            </a:r>
          </a:p>
        </p:txBody>
      </p:sp>
    </p:spTree>
    <p:extLst>
      <p:ext uri="{BB962C8B-B14F-4D97-AF65-F5344CB8AC3E}">
        <p14:creationId xmlns:p14="http://schemas.microsoft.com/office/powerpoint/2010/main" val="74045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0008-1DBF-43E6-BB1A-C2A96721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 Call Spreads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BD23A2A-1DDA-4665-AE47-50835FFEB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21654"/>
              </p:ext>
            </p:extLst>
          </p:nvPr>
        </p:nvGraphicFramePr>
        <p:xfrm>
          <a:off x="1038786" y="1425390"/>
          <a:ext cx="6784040" cy="2534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5733">
                  <a:extLst>
                    <a:ext uri="{9D8B030D-6E8A-4147-A177-3AD203B41FA5}">
                      <a16:colId xmlns:a16="http://schemas.microsoft.com/office/drawing/2014/main" val="3852839727"/>
                    </a:ext>
                  </a:extLst>
                </a:gridCol>
                <a:gridCol w="4268307">
                  <a:extLst>
                    <a:ext uri="{9D8B030D-6E8A-4147-A177-3AD203B41FA5}">
                      <a16:colId xmlns:a16="http://schemas.microsoft.com/office/drawing/2014/main" val="2609951266"/>
                    </a:ext>
                  </a:extLst>
                </a:gridCol>
              </a:tblGrid>
              <a:tr h="84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Loss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Net premium spent * 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121952"/>
                  </a:ext>
                </a:extLst>
              </a:tr>
              <a:tr h="84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Upside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(Call spread width - premium spent) * 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3584527"/>
                  </a:ext>
                </a:extLst>
              </a:tr>
              <a:tr h="844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 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Lower strike + net premium spent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271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28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1C49-8A56-4A4E-8505-9B9A2C5E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 Call Spread: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F87BE-04C6-4E0A-AB97-DA3C52172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accent1"/>
                </a:solidFill>
              </a:rPr>
              <a:t>Hypothesis</a:t>
            </a:r>
            <a:r>
              <a:rPr lang="en-US" sz="1100" dirty="0"/>
              <a:t>: Apple should go up over the next three months! We are currently in May, and my hypothesis is that the stock will close higher than what it is today</a:t>
            </a:r>
          </a:p>
          <a:p>
            <a:pPr>
              <a:lnSpc>
                <a:spcPct val="100000"/>
              </a:lnSpc>
            </a:pPr>
            <a:r>
              <a:rPr lang="en-US" sz="1100" dirty="0"/>
              <a:t>Apple Share price is $124.65 </a:t>
            </a:r>
          </a:p>
          <a:p>
            <a:pPr>
              <a:lnSpc>
                <a:spcPct val="100000"/>
              </a:lnSpc>
            </a:pPr>
            <a:r>
              <a:rPr lang="en-US" sz="1100" dirty="0"/>
              <a:t>Buy Apple at $125 call (ITM or ATM)</a:t>
            </a:r>
          </a:p>
          <a:p>
            <a:pPr>
              <a:lnSpc>
                <a:spcPct val="100000"/>
              </a:lnSpc>
            </a:pPr>
            <a:r>
              <a:rPr lang="en-US" sz="1100" dirty="0"/>
              <a:t>Sell Apple call at $140 </a:t>
            </a:r>
          </a:p>
          <a:p>
            <a:pPr>
              <a:lnSpc>
                <a:spcPct val="100000"/>
              </a:lnSpc>
            </a:pPr>
            <a:r>
              <a:rPr lang="en-US" sz="1100" dirty="0"/>
              <a:t>You pay $7.25 for the $125 calls and receive $2.11 for the $140 calls you sell </a:t>
            </a:r>
            <a:r>
              <a:rPr lang="en-US" sz="1100" dirty="0">
                <a:solidFill>
                  <a:schemeClr val="accent1"/>
                </a:solidFill>
              </a:rPr>
              <a:t>net debit of $5.00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50A01-C726-4BEE-87F3-36C1CC635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70" y="2571750"/>
            <a:ext cx="7415259" cy="851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E45EF0-52FD-4158-A934-9BEC7ADED3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996" b="7914"/>
          <a:stretch/>
        </p:blipFill>
        <p:spPr>
          <a:xfrm>
            <a:off x="3088112" y="3510848"/>
            <a:ext cx="2882493" cy="107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44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E4B7-5241-41B8-AF34-4F097B7F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 Call Spread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EFB5B-0D10-49C4-9432-35102B97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53" y="1016418"/>
            <a:ext cx="4743992" cy="375487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6F8DD32-DEB9-4AC4-AC3A-B3A968C6BEE7}"/>
              </a:ext>
            </a:extLst>
          </p:cNvPr>
          <p:cNvSpPr/>
          <p:nvPr/>
        </p:nvSpPr>
        <p:spPr>
          <a:xfrm>
            <a:off x="5130054" y="2478050"/>
            <a:ext cx="625288" cy="624900"/>
          </a:xfrm>
          <a:prstGeom prst="rightArrow">
            <a:avLst>
              <a:gd name="adj1" fmla="val 34937"/>
              <a:gd name="adj2" fmla="val 543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F6029-2707-471F-90D3-4B2652921ACF}"/>
              </a:ext>
            </a:extLst>
          </p:cNvPr>
          <p:cNvSpPr txBox="1"/>
          <p:nvPr/>
        </p:nvSpPr>
        <p:spPr>
          <a:xfrm>
            <a:off x="5867739" y="1016418"/>
            <a:ext cx="2751826" cy="3754874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 even is at $130 which is the lower strike plus the premium spent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is capped at $1,000 = Spread width – premium *100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($140-$125-$5)*100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what you are achieving with this strategy: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$500 initial capital: you could buy 4 shares of Apple. If Apple hits $140, your profit will be $60</a:t>
            </a:r>
          </a:p>
        </p:txBody>
      </p:sp>
    </p:spTree>
    <p:extLst>
      <p:ext uri="{BB962C8B-B14F-4D97-AF65-F5344CB8AC3E}">
        <p14:creationId xmlns:p14="http://schemas.microsoft.com/office/powerpoint/2010/main" val="3698679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E80BA-899C-4F2F-A2E1-6C54E2E3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Spreads Throughout a Day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E5E13-1259-409E-B7FE-02D625688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While I introduced spreads as a directional bets, many traders use this strategy throughout the day as a bet on </a:t>
            </a:r>
            <a:r>
              <a:rPr lang="en-US" sz="1400" b="1" dirty="0">
                <a:solidFill>
                  <a:schemeClr val="accent1"/>
                </a:solidFill>
              </a:rPr>
              <a:t>low volatility</a:t>
            </a:r>
          </a:p>
          <a:p>
            <a:r>
              <a:rPr lang="en-US" sz="1400" dirty="0">
                <a:solidFill>
                  <a:schemeClr val="tx1"/>
                </a:solidFill>
              </a:rPr>
              <a:t>Imagine it is Wednesday June 16</a:t>
            </a:r>
            <a:r>
              <a:rPr lang="en-US" sz="1400" baseline="30000" dirty="0">
                <a:solidFill>
                  <a:schemeClr val="tx1"/>
                </a:solidFill>
              </a:rPr>
              <a:t>th</a:t>
            </a:r>
            <a:r>
              <a:rPr lang="en-US" sz="1400" dirty="0">
                <a:solidFill>
                  <a:schemeClr val="tx1"/>
                </a:solidFill>
              </a:rPr>
              <a:t> and not much is going on in the market. $QQQ is trading at $342.35</a:t>
            </a:r>
            <a:r>
              <a:rPr lang="en-US" sz="1400" b="1" dirty="0">
                <a:solidFill>
                  <a:schemeClr val="tx1"/>
                </a:solidFill>
              </a:rPr>
              <a:t>  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dirty="0"/>
              <a:t> </a:t>
            </a:r>
          </a:p>
          <a:p>
            <a:r>
              <a:rPr lang="en-US" sz="1400" dirty="0"/>
              <a:t>You buy $343 call and sell the $345 calls to fund this transaction! Same day expiry (pm)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26526-6B8F-45CD-80EB-2876A9CDE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164" y="2299987"/>
            <a:ext cx="4189671" cy="23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35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8FD3-8BA6-4830-B36B-014B689A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 Call Ladder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69985-3740-4893-920B-DD73922CC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Like bull spread but you sell 2x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OTM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calls to fund your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ATM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call; hence the name ladder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upside, unlimited lose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3E370-FD5F-4F18-9814-42945F067948}"/>
              </a:ext>
            </a:extLst>
          </p:cNvPr>
          <p:cNvSpPr txBox="1"/>
          <p:nvPr/>
        </p:nvSpPr>
        <p:spPr>
          <a:xfrm>
            <a:off x="3469708" y="4103332"/>
            <a:ext cx="1102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Price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6140ED-D3FA-499E-9C08-38FAA76B0DDE}"/>
              </a:ext>
            </a:extLst>
          </p:cNvPr>
          <p:cNvSpPr txBox="1"/>
          <p:nvPr/>
        </p:nvSpPr>
        <p:spPr>
          <a:xfrm>
            <a:off x="7394298" y="3991716"/>
            <a:ext cx="1102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Price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D46E1C-38CF-4F64-ACFB-46BEAAB2D607}"/>
              </a:ext>
            </a:extLst>
          </p:cNvPr>
          <p:cNvSpPr txBox="1"/>
          <p:nvPr/>
        </p:nvSpPr>
        <p:spPr>
          <a:xfrm>
            <a:off x="4930779" y="213950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Payoff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768E6D-45B0-4B61-B622-79D888B6CC0B}"/>
              </a:ext>
            </a:extLst>
          </p:cNvPr>
          <p:cNvGrpSpPr/>
          <p:nvPr/>
        </p:nvGrpSpPr>
        <p:grpSpPr>
          <a:xfrm>
            <a:off x="358091" y="2240076"/>
            <a:ext cx="3508048" cy="2384534"/>
            <a:chOff x="480668" y="2293077"/>
            <a:chExt cx="3508048" cy="2384534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ADD6849-8AA4-42C5-9E2F-5226F16E98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3563" y="2769549"/>
              <a:ext cx="0" cy="19080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FAAE5BB-A646-4478-93B5-0BACFF985087}"/>
                </a:ext>
              </a:extLst>
            </p:cNvPr>
            <p:cNvCxnSpPr>
              <a:cxnSpLocks/>
            </p:cNvCxnSpPr>
            <p:nvPr/>
          </p:nvCxnSpPr>
          <p:spPr>
            <a:xfrm>
              <a:off x="803563" y="3942609"/>
              <a:ext cx="318515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B5535F-66AB-4C95-9123-9F2EE6FC0E23}"/>
                </a:ext>
              </a:extLst>
            </p:cNvPr>
            <p:cNvSpPr txBox="1"/>
            <p:nvPr/>
          </p:nvSpPr>
          <p:spPr>
            <a:xfrm>
              <a:off x="480668" y="229307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Payoff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21F6D0-1B29-4100-936E-F3ADA4A29D63}"/>
                </a:ext>
              </a:extLst>
            </p:cNvPr>
            <p:cNvCxnSpPr>
              <a:cxnSpLocks/>
            </p:cNvCxnSpPr>
            <p:nvPr/>
          </p:nvCxnSpPr>
          <p:spPr>
            <a:xfrm>
              <a:off x="2742903" y="2337884"/>
              <a:ext cx="638144" cy="18370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A6AF113-154F-4536-873E-D0B2C0C3C010}"/>
                </a:ext>
              </a:extLst>
            </p:cNvPr>
            <p:cNvCxnSpPr>
              <a:cxnSpLocks/>
            </p:cNvCxnSpPr>
            <p:nvPr/>
          </p:nvCxnSpPr>
          <p:spPr>
            <a:xfrm>
              <a:off x="1076680" y="4244418"/>
              <a:ext cx="706637" cy="128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8970B4-5792-4E54-8598-B686B093DA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1464" y="2360489"/>
              <a:ext cx="779287" cy="1507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8BEEE9-23DB-49A7-8CE2-1C05A762CF95}"/>
                </a:ext>
              </a:extLst>
            </p:cNvPr>
            <p:cNvCxnSpPr>
              <a:cxnSpLocks/>
            </p:cNvCxnSpPr>
            <p:nvPr/>
          </p:nvCxnSpPr>
          <p:spPr>
            <a:xfrm>
              <a:off x="1116489" y="3868483"/>
              <a:ext cx="885916" cy="640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880E67E-B428-4C04-A35B-7A4C114A0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4996" y="3929340"/>
              <a:ext cx="176115" cy="37701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793709-F210-46EB-8C56-EE0EBB8598B4}"/>
              </a:ext>
            </a:extLst>
          </p:cNvPr>
          <p:cNvGrpSpPr/>
          <p:nvPr/>
        </p:nvGrpSpPr>
        <p:grpSpPr>
          <a:xfrm>
            <a:off x="5383700" y="2566905"/>
            <a:ext cx="2590790" cy="1986529"/>
            <a:chOff x="5354795" y="2658712"/>
            <a:chExt cx="2590790" cy="1986529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FDCF901-B38D-4FCB-9D4C-789840A6B7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4795" y="2658712"/>
              <a:ext cx="0" cy="19865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2564BEF-362C-41AE-9341-F9708E0E5BBD}"/>
                </a:ext>
              </a:extLst>
            </p:cNvPr>
            <p:cNvCxnSpPr>
              <a:cxnSpLocks/>
            </p:cNvCxnSpPr>
            <p:nvPr/>
          </p:nvCxnSpPr>
          <p:spPr>
            <a:xfrm>
              <a:off x="5354795" y="3831773"/>
              <a:ext cx="259079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B2EE5D2-9967-4D17-B466-C914416B06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2100" y="2757055"/>
              <a:ext cx="815958" cy="16038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DEF9418-4383-41CB-9725-E5E50EA341C0}"/>
                </a:ext>
              </a:extLst>
            </p:cNvPr>
            <p:cNvCxnSpPr>
              <a:cxnSpLocks/>
            </p:cNvCxnSpPr>
            <p:nvPr/>
          </p:nvCxnSpPr>
          <p:spPr>
            <a:xfrm>
              <a:off x="5434616" y="4360928"/>
              <a:ext cx="706637" cy="128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5AC664-6C12-41F4-A3DA-A026C3C29051}"/>
                </a:ext>
              </a:extLst>
            </p:cNvPr>
            <p:cNvCxnSpPr>
              <a:cxnSpLocks/>
            </p:cNvCxnSpPr>
            <p:nvPr/>
          </p:nvCxnSpPr>
          <p:spPr>
            <a:xfrm>
              <a:off x="6948058" y="2752815"/>
              <a:ext cx="706637" cy="128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2E3090B-5745-402D-9F5D-3790ED549CE3}"/>
              </a:ext>
            </a:extLst>
          </p:cNvPr>
          <p:cNvSpPr txBox="1"/>
          <p:nvPr/>
        </p:nvSpPr>
        <p:spPr>
          <a:xfrm>
            <a:off x="450272" y="1763604"/>
            <a:ext cx="353844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Ladder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8E3A34-4089-4D23-AAE7-86A447D11B09}"/>
              </a:ext>
            </a:extLst>
          </p:cNvPr>
          <p:cNvSpPr txBox="1"/>
          <p:nvPr/>
        </p:nvSpPr>
        <p:spPr>
          <a:xfrm>
            <a:off x="5217447" y="1712105"/>
            <a:ext cx="317840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Spread</a:t>
            </a:r>
          </a:p>
        </p:txBody>
      </p:sp>
    </p:spTree>
    <p:extLst>
      <p:ext uri="{BB962C8B-B14F-4D97-AF65-F5344CB8AC3E}">
        <p14:creationId xmlns:p14="http://schemas.microsoft.com/office/powerpoint/2010/main" val="268589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3928-1617-4F19-AEA0-12500BC0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 Ratio Spread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99397-B3DF-41B6-B9FD-A9CD23096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Buy a long call option and write a call option lower strike price, same expiry</a:t>
            </a:r>
          </a:p>
          <a:p>
            <a:r>
              <a:rPr lang="en-US" sz="1400" dirty="0"/>
              <a:t>You will buy more options than you write: choosing a specific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ratio</a:t>
            </a:r>
            <a:r>
              <a:rPr lang="en-US" sz="1400" dirty="0"/>
              <a:t> </a:t>
            </a:r>
          </a:p>
          <a:p>
            <a:r>
              <a:rPr lang="en-US" sz="1400" dirty="0"/>
              <a:t>The potential upside is not capped, and selling the calls helps fund the other call price   </a:t>
            </a:r>
          </a:p>
          <a:p>
            <a:r>
              <a:rPr lang="en-US" sz="1400" dirty="0"/>
              <a:t>Ideal for take over targets and rumors, or a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strong move up</a:t>
            </a:r>
          </a:p>
          <a:p>
            <a:r>
              <a:rPr lang="en-US" sz="1400" dirty="0">
                <a:solidFill>
                  <a:schemeClr val="tx1"/>
                </a:solidFill>
              </a:rPr>
              <a:t>You would lose more money if the stock does not move as much; hence it is a this or that strategy</a:t>
            </a:r>
          </a:p>
          <a:p>
            <a:r>
              <a:rPr lang="en-US" sz="1400" dirty="0">
                <a:solidFill>
                  <a:schemeClr val="tx1"/>
                </a:solidFill>
              </a:rPr>
              <a:t>Is the merger going through or not? Is the CEO changing? If you feel like we are at a tipping point, then this is the right strategy. If not, you could simply use bull call spread, or buying calls or other bullish strategies</a:t>
            </a:r>
          </a:p>
          <a:p>
            <a:r>
              <a:rPr lang="en-US" sz="1400" dirty="0">
                <a:solidFill>
                  <a:schemeClr val="tx1"/>
                </a:solidFill>
              </a:rPr>
              <a:t>This is also used as a hedge for a short position you might have</a:t>
            </a:r>
          </a:p>
          <a:p>
            <a:r>
              <a:rPr lang="en-US" sz="1400" dirty="0">
                <a:solidFill>
                  <a:schemeClr val="tx1"/>
                </a:solidFill>
              </a:rPr>
              <a:t>This would have been a good strategy for MEME stocks too!  </a:t>
            </a:r>
          </a:p>
          <a:p>
            <a:r>
              <a:rPr lang="en-US" sz="1400" dirty="0">
                <a:solidFill>
                  <a:schemeClr val="tx1"/>
                </a:solidFill>
              </a:rPr>
              <a:t>Ideal timeline for these is 6 month to a year to get full advantage of time premium on option you would sell</a:t>
            </a:r>
          </a:p>
        </p:txBody>
      </p:sp>
    </p:spTree>
    <p:extLst>
      <p:ext uri="{BB962C8B-B14F-4D97-AF65-F5344CB8AC3E}">
        <p14:creationId xmlns:p14="http://schemas.microsoft.com/office/powerpoint/2010/main" val="1006614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6B28-5919-4F0A-9724-069A7C12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 Ratio Spread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30345CE-9CFA-4231-ABBD-71EDD3F0DD53}"/>
              </a:ext>
            </a:extLst>
          </p:cNvPr>
          <p:cNvCxnSpPr>
            <a:cxnSpLocks/>
          </p:cNvCxnSpPr>
          <p:nvPr/>
        </p:nvCxnSpPr>
        <p:spPr>
          <a:xfrm flipV="1">
            <a:off x="2174991" y="1387091"/>
            <a:ext cx="7848" cy="32879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A20987-F6E9-4960-A01D-1BF3D196DE05}"/>
              </a:ext>
            </a:extLst>
          </p:cNvPr>
          <p:cNvCxnSpPr>
            <a:cxnSpLocks/>
          </p:cNvCxnSpPr>
          <p:nvPr/>
        </p:nvCxnSpPr>
        <p:spPr>
          <a:xfrm>
            <a:off x="2174991" y="3204662"/>
            <a:ext cx="448910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B6CBBBA-60C7-4ACF-8393-678C4367AEDA}"/>
              </a:ext>
            </a:extLst>
          </p:cNvPr>
          <p:cNvSpPr txBox="1"/>
          <p:nvPr/>
        </p:nvSpPr>
        <p:spPr>
          <a:xfrm>
            <a:off x="5976135" y="3478200"/>
            <a:ext cx="1102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Price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7A5C3-3583-4B61-B371-CE9582BC47FE}"/>
              </a:ext>
            </a:extLst>
          </p:cNvPr>
          <p:cNvSpPr txBox="1"/>
          <p:nvPr/>
        </p:nvSpPr>
        <p:spPr>
          <a:xfrm>
            <a:off x="1499970" y="110478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Payoff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56FF33-B67F-44A5-AC83-140335F2082F}"/>
              </a:ext>
            </a:extLst>
          </p:cNvPr>
          <p:cNvCxnSpPr>
            <a:cxnSpLocks/>
          </p:cNvCxnSpPr>
          <p:nvPr/>
        </p:nvCxnSpPr>
        <p:spPr>
          <a:xfrm>
            <a:off x="2389518" y="2934057"/>
            <a:ext cx="10992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856034-0122-47ED-B660-C46B522E5ED6}"/>
              </a:ext>
            </a:extLst>
          </p:cNvPr>
          <p:cNvCxnSpPr>
            <a:cxnSpLocks/>
          </p:cNvCxnSpPr>
          <p:nvPr/>
        </p:nvCxnSpPr>
        <p:spPr>
          <a:xfrm flipH="1" flipV="1">
            <a:off x="3482076" y="2934057"/>
            <a:ext cx="941392" cy="1253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83E651-AA43-48D1-A69C-84C324F6DCA3}"/>
              </a:ext>
            </a:extLst>
          </p:cNvPr>
          <p:cNvCxnSpPr>
            <a:cxnSpLocks/>
          </p:cNvCxnSpPr>
          <p:nvPr/>
        </p:nvCxnSpPr>
        <p:spPr>
          <a:xfrm flipV="1">
            <a:off x="4419544" y="1640540"/>
            <a:ext cx="1094830" cy="25467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0F7F95-03C1-473D-BF75-9F49B702D20F}"/>
              </a:ext>
            </a:extLst>
          </p:cNvPr>
          <p:cNvCxnSpPr/>
          <p:nvPr/>
        </p:nvCxnSpPr>
        <p:spPr>
          <a:xfrm>
            <a:off x="3482076" y="2934057"/>
            <a:ext cx="0" cy="270605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B02CF6-FDE3-48A2-A29D-C0568005C4CF}"/>
              </a:ext>
            </a:extLst>
          </p:cNvPr>
          <p:cNvCxnSpPr>
            <a:cxnSpLocks/>
          </p:cNvCxnSpPr>
          <p:nvPr/>
        </p:nvCxnSpPr>
        <p:spPr>
          <a:xfrm flipV="1">
            <a:off x="4745355" y="2403764"/>
            <a:ext cx="1432206" cy="140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D8E4A66-3F0E-442D-80E8-7A4A8E3623A6}"/>
              </a:ext>
            </a:extLst>
          </p:cNvPr>
          <p:cNvSpPr/>
          <p:nvPr/>
        </p:nvSpPr>
        <p:spPr>
          <a:xfrm>
            <a:off x="3691522" y="3517180"/>
            <a:ext cx="1349264" cy="979737"/>
          </a:xfrm>
          <a:prstGeom prst="ellipse">
            <a:avLst/>
          </a:prstGeom>
          <a:solidFill>
            <a:schemeClr val="tx1">
              <a:lumMod val="50000"/>
              <a:lumOff val="50000"/>
              <a:alpha val="3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03DD09-1BCD-4656-BACB-7E6EE4561C9E}"/>
              </a:ext>
            </a:extLst>
          </p:cNvPr>
          <p:cNvSpPr txBox="1"/>
          <p:nvPr/>
        </p:nvSpPr>
        <p:spPr>
          <a:xfrm>
            <a:off x="5943589" y="1312889"/>
            <a:ext cx="2842321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worst off if the stock does not move as much! That is why, this is an amazing strategy for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turnaround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scenarios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</a:t>
            </a:r>
            <a:r>
              <a:rPr lang="en-US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M&amp;A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take overs 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9CA1CF-445F-4433-BD76-5D11869520E5}"/>
              </a:ext>
            </a:extLst>
          </p:cNvPr>
          <p:cNvCxnSpPr>
            <a:cxnSpLocks/>
          </p:cNvCxnSpPr>
          <p:nvPr/>
        </p:nvCxnSpPr>
        <p:spPr>
          <a:xfrm>
            <a:off x="2389518" y="3377402"/>
            <a:ext cx="109928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355E0F-C3F7-468F-8BB8-6ED939B705C6}"/>
              </a:ext>
            </a:extLst>
          </p:cNvPr>
          <p:cNvCxnSpPr/>
          <p:nvPr/>
        </p:nvCxnSpPr>
        <p:spPr>
          <a:xfrm flipV="1">
            <a:off x="1589694" y="2934578"/>
            <a:ext cx="741218" cy="19300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668EBA5-207D-4BF9-82D2-D9D510AE1901}"/>
              </a:ext>
            </a:extLst>
          </p:cNvPr>
          <p:cNvCxnSpPr>
            <a:cxnSpLocks/>
          </p:cNvCxnSpPr>
          <p:nvPr/>
        </p:nvCxnSpPr>
        <p:spPr>
          <a:xfrm>
            <a:off x="1597777" y="3127579"/>
            <a:ext cx="718787" cy="24982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1D46C48-F842-4A8A-BA31-C94E2CA89498}"/>
              </a:ext>
            </a:extLst>
          </p:cNvPr>
          <p:cNvSpPr txBox="1"/>
          <p:nvPr/>
        </p:nvSpPr>
        <p:spPr>
          <a:xfrm>
            <a:off x="341500" y="2693369"/>
            <a:ext cx="1183323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if net credit, down if net debit transaction</a:t>
            </a:r>
          </a:p>
        </p:txBody>
      </p:sp>
    </p:spTree>
    <p:extLst>
      <p:ext uri="{BB962C8B-B14F-4D97-AF65-F5344CB8AC3E}">
        <p14:creationId xmlns:p14="http://schemas.microsoft.com/office/powerpoint/2010/main" val="3306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FFC6-DD4B-43F4-ADA2-8D5174F1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 Ratio Spread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3F81B8-0DD8-414D-BBEE-D74EAE914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288842"/>
              </p:ext>
            </p:extLst>
          </p:nvPr>
        </p:nvGraphicFramePr>
        <p:xfrm>
          <a:off x="1322106" y="1470768"/>
          <a:ext cx="6378762" cy="2432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5443">
                  <a:extLst>
                    <a:ext uri="{9D8B030D-6E8A-4147-A177-3AD203B41FA5}">
                      <a16:colId xmlns:a16="http://schemas.microsoft.com/office/drawing/2014/main" val="2626988295"/>
                    </a:ext>
                  </a:extLst>
                </a:gridCol>
                <a:gridCol w="4013319">
                  <a:extLst>
                    <a:ext uri="{9D8B030D-6E8A-4147-A177-3AD203B41FA5}">
                      <a16:colId xmlns:a16="http://schemas.microsoft.com/office/drawing/2014/main" val="4117619006"/>
                    </a:ext>
                  </a:extLst>
                </a:gridCol>
              </a:tblGrid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Loss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(Long call strike – short call strike +/- net premium paid or received ) * 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349727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Upside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Unlimited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2017656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 Up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Nx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long call strike – short strike call +/- net premium received or paid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656489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 Down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Short strike call +/- net premium received or paid</a:t>
                      </a:r>
                    </a:p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9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38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61958-9FA7-4054-B4A8-AFCABBD7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54B05D-C47B-4E16-A2D0-09988BC0717E}"/>
              </a:ext>
            </a:extLst>
          </p:cNvPr>
          <p:cNvGrpSpPr/>
          <p:nvPr/>
        </p:nvGrpSpPr>
        <p:grpSpPr>
          <a:xfrm>
            <a:off x="3692158" y="901198"/>
            <a:ext cx="4618124" cy="3912762"/>
            <a:chOff x="2542434" y="901198"/>
            <a:chExt cx="3995847" cy="391276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B99E04-9080-4D7A-A591-C2733BC0B935}"/>
                </a:ext>
              </a:extLst>
            </p:cNvPr>
            <p:cNvSpPr/>
            <p:nvPr/>
          </p:nvSpPr>
          <p:spPr>
            <a:xfrm>
              <a:off x="2542434" y="962554"/>
              <a:ext cx="459726" cy="464427"/>
            </a:xfrm>
            <a:prstGeom prst="ellipse">
              <a:avLst/>
            </a:prstGeom>
            <a:solidFill>
              <a:schemeClr val="accent2">
                <a:lumMod val="5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2EF877-2BA7-45B8-8338-96AD208A35AD}"/>
                </a:ext>
              </a:extLst>
            </p:cNvPr>
            <p:cNvSpPr/>
            <p:nvPr/>
          </p:nvSpPr>
          <p:spPr>
            <a:xfrm>
              <a:off x="3604758" y="901198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Option basics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99BF79-AB17-42CC-A312-2538E80B5979}"/>
                </a:ext>
              </a:extLst>
            </p:cNvPr>
            <p:cNvSpPr/>
            <p:nvPr/>
          </p:nvSpPr>
          <p:spPr>
            <a:xfrm>
              <a:off x="2542434" y="1540699"/>
              <a:ext cx="459726" cy="464427"/>
            </a:xfrm>
            <a:prstGeom prst="ellipse">
              <a:avLst/>
            </a:prstGeom>
            <a:solidFill>
              <a:schemeClr val="accent2">
                <a:lumMod val="5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B4B794-B85B-4182-9253-8FC005FA9487}"/>
                </a:ext>
              </a:extLst>
            </p:cNvPr>
            <p:cNvSpPr/>
            <p:nvPr/>
          </p:nvSpPr>
          <p:spPr>
            <a:xfrm>
              <a:off x="3604757" y="1431009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Income generating strategies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A287A5-0CF6-4968-B56D-2E6D871DA9E1}"/>
                </a:ext>
              </a:extLst>
            </p:cNvPr>
            <p:cNvSpPr/>
            <p:nvPr/>
          </p:nvSpPr>
          <p:spPr>
            <a:xfrm>
              <a:off x="2549158" y="2090927"/>
              <a:ext cx="459726" cy="464427"/>
            </a:xfrm>
            <a:prstGeom prst="ellipse">
              <a:avLst/>
            </a:prstGeom>
            <a:solidFill>
              <a:schemeClr val="accent2">
                <a:lumMod val="5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1FB25-AE67-4543-A10F-6E5F9E7608E2}"/>
                </a:ext>
              </a:extLst>
            </p:cNvPr>
            <p:cNvSpPr/>
            <p:nvPr/>
          </p:nvSpPr>
          <p:spPr>
            <a:xfrm>
              <a:off x="3604757" y="2056368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Option as a hedging strategies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5AFAEFA-AED9-4FC2-9562-F111C9FC86BD}"/>
                </a:ext>
              </a:extLst>
            </p:cNvPr>
            <p:cNvSpPr/>
            <p:nvPr/>
          </p:nvSpPr>
          <p:spPr>
            <a:xfrm>
              <a:off x="2542434" y="2643448"/>
              <a:ext cx="459726" cy="46442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8072D2D-AFB7-4C0F-9999-6F3129053F88}"/>
                </a:ext>
              </a:extLst>
            </p:cNvPr>
            <p:cNvSpPr/>
            <p:nvPr/>
          </p:nvSpPr>
          <p:spPr>
            <a:xfrm>
              <a:off x="3604756" y="2582666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directional bets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87967C3-F44D-4C55-AF40-DFD930362BF1}"/>
                </a:ext>
              </a:extLst>
            </p:cNvPr>
            <p:cNvSpPr/>
            <p:nvPr/>
          </p:nvSpPr>
          <p:spPr>
            <a:xfrm>
              <a:off x="2549158" y="3168657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99B264-E025-4C02-8914-5AC790C0A782}"/>
                </a:ext>
              </a:extLst>
            </p:cNvPr>
            <p:cNvSpPr/>
            <p:nvPr/>
          </p:nvSpPr>
          <p:spPr>
            <a:xfrm>
              <a:off x="3604756" y="3097784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range bets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C2A512C-F20F-4B3D-92C9-31D8A014BA62}"/>
                </a:ext>
              </a:extLst>
            </p:cNvPr>
            <p:cNvSpPr/>
            <p:nvPr/>
          </p:nvSpPr>
          <p:spPr>
            <a:xfrm>
              <a:off x="2549158" y="3721178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E0E67AB-E335-4B6C-AEB0-DB6FC863AECA}"/>
                </a:ext>
              </a:extLst>
            </p:cNvPr>
            <p:cNvSpPr/>
            <p:nvPr/>
          </p:nvSpPr>
          <p:spPr>
            <a:xfrm>
              <a:off x="3604756" y="3656189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day trading (by Andrew and </a:t>
              </a:r>
              <a:r>
                <a:rPr lang="en-US" b="0" i="0" kern="12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Jarad</a:t>
              </a: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845C937-CBBF-4CA7-AA93-A59D5C664919}"/>
                </a:ext>
              </a:extLst>
            </p:cNvPr>
            <p:cNvSpPr/>
            <p:nvPr/>
          </p:nvSpPr>
          <p:spPr>
            <a:xfrm>
              <a:off x="2549158" y="4306833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A2A69FC-26DC-49C8-8A6B-61742F0EB0E0}"/>
                </a:ext>
              </a:extLst>
            </p:cNvPr>
            <p:cNvSpPr/>
            <p:nvPr/>
          </p:nvSpPr>
          <p:spPr>
            <a:xfrm>
              <a:off x="3604756" y="4264134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Option psychology and idea generations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A0EC0BB-2AF2-4835-AFC7-922F14E75249}"/>
              </a:ext>
            </a:extLst>
          </p:cNvPr>
          <p:cNvSpPr txBox="1"/>
          <p:nvPr/>
        </p:nvSpPr>
        <p:spPr>
          <a:xfrm>
            <a:off x="1627093" y="1040880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48B3D-B715-4BA2-BD56-215786D319F0}"/>
              </a:ext>
            </a:extLst>
          </p:cNvPr>
          <p:cNvSpPr txBox="1"/>
          <p:nvPr/>
        </p:nvSpPr>
        <p:spPr>
          <a:xfrm>
            <a:off x="1627093" y="1600223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A5AE55-87AE-4B35-98F7-E7BD93AC7776}"/>
              </a:ext>
            </a:extLst>
          </p:cNvPr>
          <p:cNvSpPr txBox="1"/>
          <p:nvPr/>
        </p:nvSpPr>
        <p:spPr>
          <a:xfrm>
            <a:off x="1627093" y="214249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5F6E4-5933-4F66-A051-6C8A1F0AAD7D}"/>
              </a:ext>
            </a:extLst>
          </p:cNvPr>
          <p:cNvSpPr txBox="1"/>
          <p:nvPr/>
        </p:nvSpPr>
        <p:spPr>
          <a:xfrm>
            <a:off x="1627093" y="2728607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1585D3-C598-4B53-92C8-9E645E87C26F}"/>
              </a:ext>
            </a:extLst>
          </p:cNvPr>
          <p:cNvSpPr txBox="1"/>
          <p:nvPr/>
        </p:nvSpPr>
        <p:spPr>
          <a:xfrm>
            <a:off x="1627093" y="330838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0113C6-F409-4D8C-B520-F4412573E608}"/>
              </a:ext>
            </a:extLst>
          </p:cNvPr>
          <p:cNvSpPr txBox="1"/>
          <p:nvPr/>
        </p:nvSpPr>
        <p:spPr>
          <a:xfrm>
            <a:off x="1627093" y="3863587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608F7-FC44-4BEE-9540-0F937252B777}"/>
              </a:ext>
            </a:extLst>
          </p:cNvPr>
          <p:cNvSpPr txBox="1"/>
          <p:nvPr/>
        </p:nvSpPr>
        <p:spPr>
          <a:xfrm>
            <a:off x="1627093" y="441879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7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F636B4C-221B-4C20-8AEE-A698D242211C}"/>
              </a:ext>
            </a:extLst>
          </p:cNvPr>
          <p:cNvSpPr/>
          <p:nvPr/>
        </p:nvSpPr>
        <p:spPr>
          <a:xfrm>
            <a:off x="2766848" y="1054328"/>
            <a:ext cx="629914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29EDDA6-8301-41EB-ADD4-D9D3E8F4B69B}"/>
              </a:ext>
            </a:extLst>
          </p:cNvPr>
          <p:cNvSpPr/>
          <p:nvPr/>
        </p:nvSpPr>
        <p:spPr>
          <a:xfrm>
            <a:off x="2766847" y="1624722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513821F-9B92-4F5D-97D2-B64520B16854}"/>
              </a:ext>
            </a:extLst>
          </p:cNvPr>
          <p:cNvSpPr/>
          <p:nvPr/>
        </p:nvSpPr>
        <p:spPr>
          <a:xfrm>
            <a:off x="2755499" y="217045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3D0F8BB9-8D14-45BB-ABD9-D8D26E9A7F29}"/>
              </a:ext>
            </a:extLst>
          </p:cNvPr>
          <p:cNvSpPr/>
          <p:nvPr/>
        </p:nvSpPr>
        <p:spPr>
          <a:xfrm>
            <a:off x="2755499" y="272860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A4E5A14-2431-4ACC-8B47-A17BF2491797}"/>
              </a:ext>
            </a:extLst>
          </p:cNvPr>
          <p:cNvSpPr/>
          <p:nvPr/>
        </p:nvSpPr>
        <p:spPr>
          <a:xfrm>
            <a:off x="2735803" y="3319301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D66A420-93AE-4BA2-8BA1-FEF25038C8A7}"/>
              </a:ext>
            </a:extLst>
          </p:cNvPr>
          <p:cNvSpPr/>
          <p:nvPr/>
        </p:nvSpPr>
        <p:spPr>
          <a:xfrm>
            <a:off x="2735803" y="3855802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AA166259-AB1E-4684-940B-25B9E21EE39C}"/>
              </a:ext>
            </a:extLst>
          </p:cNvPr>
          <p:cNvSpPr/>
          <p:nvPr/>
        </p:nvSpPr>
        <p:spPr>
          <a:xfrm>
            <a:off x="2735803" y="438515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1B266F-6E7C-43AB-B2DF-C62890177AE4}"/>
              </a:ext>
            </a:extLst>
          </p:cNvPr>
          <p:cNvSpPr/>
          <p:nvPr/>
        </p:nvSpPr>
        <p:spPr>
          <a:xfrm>
            <a:off x="1174319" y="2603357"/>
            <a:ext cx="7315200" cy="56860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1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FFC6-DD4B-43F4-ADA2-8D5174F1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 Ratio Spread (Example: Intel)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07BFF-8288-4830-9FC5-F880A0F22B36}"/>
              </a:ext>
            </a:extLst>
          </p:cNvPr>
          <p:cNvSpPr txBox="1"/>
          <p:nvPr/>
        </p:nvSpPr>
        <p:spPr>
          <a:xfrm>
            <a:off x="278920" y="966354"/>
            <a:ext cx="83524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Imagine you believe that Intel is going to turn its company 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 understands that NVDA and ARM deal would be a game changer and the company is losing market share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chip design and manufacturing are great catalyst for the company to move around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Otherwise, the company will be eaten alive by NVDA and AMD, and the stock will fall further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 it is a turnaround scenario, you form the bull ratio spread to take advantage of this situation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sell the $42.50 calls for $13.40 per contract and buy 5 call contracts strike at $57.50 for $2.27 each, expiry in Sep 2021 after couple of earnings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net credit is $2.40 per spread    </a:t>
            </a:r>
          </a:p>
        </p:txBody>
      </p:sp>
    </p:spTree>
    <p:extLst>
      <p:ext uri="{BB962C8B-B14F-4D97-AF65-F5344CB8AC3E}">
        <p14:creationId xmlns:p14="http://schemas.microsoft.com/office/powerpoint/2010/main" val="4259717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6B28-5919-4F0A-9724-069A7C12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Bull Ratio Spread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02C500-F840-4EBF-9B02-6AFA48185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61" y="1142887"/>
            <a:ext cx="5524603" cy="304855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B24FB5A-9972-464B-A141-963F43884BCA}"/>
              </a:ext>
            </a:extLst>
          </p:cNvPr>
          <p:cNvSpPr/>
          <p:nvPr/>
        </p:nvSpPr>
        <p:spPr>
          <a:xfrm>
            <a:off x="6008623" y="2354712"/>
            <a:ext cx="625288" cy="624900"/>
          </a:xfrm>
          <a:prstGeom prst="rightArrow">
            <a:avLst>
              <a:gd name="adj1" fmla="val 34937"/>
              <a:gd name="adj2" fmla="val 543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E10F6D-1EC8-40D2-8035-A1A64E6B47BD}"/>
              </a:ext>
            </a:extLst>
          </p:cNvPr>
          <p:cNvSpPr txBox="1"/>
          <p:nvPr/>
        </p:nvSpPr>
        <p:spPr>
          <a:xfrm>
            <a:off x="6837171" y="1893873"/>
            <a:ext cx="1742287" cy="1600438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Being able to maximize upside without putting down a huge amount of upfront money!</a:t>
            </a:r>
          </a:p>
        </p:txBody>
      </p:sp>
    </p:spTree>
    <p:extLst>
      <p:ext uri="{BB962C8B-B14F-4D97-AF65-F5344CB8AC3E}">
        <p14:creationId xmlns:p14="http://schemas.microsoft.com/office/powerpoint/2010/main" val="1759186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4C341-D360-4D7F-9834-907C7D7B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Bear Ratio Spread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F7D2-FADE-46D4-B8C1-C28E6E2B0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opposite of bull ratio spread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Buy a put option and sell a put option at higher strike price but same expiry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upside, limited downside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Ideal for shorting cult like stocks like Tesla or Palantir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BC51E5-1786-43BE-8000-879A002B4303}"/>
              </a:ext>
            </a:extLst>
          </p:cNvPr>
          <p:cNvGrpSpPr/>
          <p:nvPr/>
        </p:nvGrpSpPr>
        <p:grpSpPr>
          <a:xfrm>
            <a:off x="1312037" y="2511744"/>
            <a:ext cx="6434644" cy="2076713"/>
            <a:chOff x="798030" y="2526684"/>
            <a:chExt cx="6434644" cy="2076713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1A6792D-C6D1-478D-AB73-3E52F47F9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2430" y="2616868"/>
              <a:ext cx="0" cy="198652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1AF80A9-B293-4CB5-BA38-A1C48ED62101}"/>
                </a:ext>
              </a:extLst>
            </p:cNvPr>
            <p:cNvCxnSpPr>
              <a:cxnSpLocks/>
            </p:cNvCxnSpPr>
            <p:nvPr/>
          </p:nvCxnSpPr>
          <p:spPr>
            <a:xfrm>
              <a:off x="1712430" y="3789929"/>
              <a:ext cx="448910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64987A-DA90-4298-8ACE-BCDD242734A4}"/>
                </a:ext>
              </a:extLst>
            </p:cNvPr>
            <p:cNvSpPr txBox="1"/>
            <p:nvPr/>
          </p:nvSpPr>
          <p:spPr>
            <a:xfrm>
              <a:off x="6130101" y="3789929"/>
              <a:ext cx="11025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Stock Price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AF5111-1DA2-471E-B3EE-132B66347758}"/>
                </a:ext>
              </a:extLst>
            </p:cNvPr>
            <p:cNvSpPr txBox="1"/>
            <p:nvPr/>
          </p:nvSpPr>
          <p:spPr>
            <a:xfrm>
              <a:off x="798030" y="2526684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Payoff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D47399-D0C1-4F0D-BB01-D8215C328102}"/>
                </a:ext>
              </a:extLst>
            </p:cNvPr>
            <p:cNvCxnSpPr>
              <a:cxnSpLocks/>
            </p:cNvCxnSpPr>
            <p:nvPr/>
          </p:nvCxnSpPr>
          <p:spPr>
            <a:xfrm>
              <a:off x="4634938" y="3461652"/>
              <a:ext cx="10992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D903104-323F-4800-BC84-A2BDBBCF29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3799" y="3461652"/>
              <a:ext cx="901139" cy="9399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C54F7F-34BA-4394-A7AB-3BE471F70E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05890" y="2805547"/>
              <a:ext cx="1627910" cy="1596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7562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2B3B-556E-419B-A53A-6D73327D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Bear Call Credit Spread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415B6-C9DB-4973-A97D-AE53EA15F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This a bearish bet: hypothesis is that the stock is </a:t>
            </a:r>
            <a:r>
              <a:rPr lang="en-US" sz="1400" b="1" dirty="0">
                <a:solidFill>
                  <a:schemeClr val="accent1"/>
                </a:solidFill>
              </a:rPr>
              <a:t>going to go down </a:t>
            </a:r>
            <a:r>
              <a:rPr lang="en-US" sz="1400" dirty="0"/>
              <a:t>in the near future</a:t>
            </a:r>
          </a:p>
          <a:p>
            <a:r>
              <a:rPr lang="en-US" sz="1400" dirty="0"/>
              <a:t>The way you set this up: Sell 1 call and simultaneously buy another at the </a:t>
            </a:r>
            <a:r>
              <a:rPr lang="en-US" sz="1400" b="1" dirty="0"/>
              <a:t>same expiry, </a:t>
            </a:r>
            <a:r>
              <a:rPr lang="en-US" sz="1400" dirty="0"/>
              <a:t>but higher strike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DAAD2B-5CD3-42CF-94CE-8F6937F9B788}"/>
              </a:ext>
            </a:extLst>
          </p:cNvPr>
          <p:cNvGrpSpPr/>
          <p:nvPr/>
        </p:nvGrpSpPr>
        <p:grpSpPr>
          <a:xfrm>
            <a:off x="1549533" y="1983457"/>
            <a:ext cx="5959651" cy="2395075"/>
            <a:chOff x="1297641" y="1975219"/>
            <a:chExt cx="5959651" cy="239507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32A448E-5E9D-4C32-91FB-D3886154CB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6677" y="2158254"/>
              <a:ext cx="0" cy="22120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05B85A-BEBC-49E2-B285-BC9B48D95A66}"/>
                </a:ext>
              </a:extLst>
            </p:cNvPr>
            <p:cNvCxnSpPr>
              <a:cxnSpLocks/>
            </p:cNvCxnSpPr>
            <p:nvPr/>
          </p:nvCxnSpPr>
          <p:spPr>
            <a:xfrm>
              <a:off x="2114525" y="3195730"/>
              <a:ext cx="368000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EBFB6B-77EE-497E-9FFD-34BB1E91C377}"/>
                </a:ext>
              </a:extLst>
            </p:cNvPr>
            <p:cNvSpPr txBox="1"/>
            <p:nvPr/>
          </p:nvSpPr>
          <p:spPr>
            <a:xfrm>
              <a:off x="5480033" y="3255344"/>
              <a:ext cx="17772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Stock Price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9A25FE-004A-4339-97AB-790848DFC774}"/>
                </a:ext>
              </a:extLst>
            </p:cNvPr>
            <p:cNvSpPr txBox="1"/>
            <p:nvPr/>
          </p:nvSpPr>
          <p:spPr>
            <a:xfrm>
              <a:off x="1297641" y="2100268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Payoff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B4A1CA-E4C7-4177-A0B1-6BF6BFCB8266}"/>
                </a:ext>
              </a:extLst>
            </p:cNvPr>
            <p:cNvSpPr txBox="1"/>
            <p:nvPr/>
          </p:nvSpPr>
          <p:spPr>
            <a:xfrm>
              <a:off x="3056026" y="2896058"/>
              <a:ext cx="434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D28016-F8B3-4995-ABF4-639398CFF5E1}"/>
                </a:ext>
              </a:extLst>
            </p:cNvPr>
            <p:cNvSpPr txBox="1"/>
            <p:nvPr/>
          </p:nvSpPr>
          <p:spPr>
            <a:xfrm>
              <a:off x="4088040" y="2854158"/>
              <a:ext cx="403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X2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14E614-1B8A-41EC-96C6-62245DE71033}"/>
                </a:ext>
              </a:extLst>
            </p:cNvPr>
            <p:cNvCxnSpPr>
              <a:cxnSpLocks/>
            </p:cNvCxnSpPr>
            <p:nvPr/>
          </p:nvCxnSpPr>
          <p:spPr>
            <a:xfrm>
              <a:off x="4191832" y="3745403"/>
              <a:ext cx="10992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FD67B1C-0F8F-482E-8037-2CE83EBB2C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67623" y="2500327"/>
              <a:ext cx="941392" cy="1253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E8AAAB-6AF1-4539-A484-2A282D894CF1}"/>
                </a:ext>
              </a:extLst>
            </p:cNvPr>
            <p:cNvCxnSpPr>
              <a:cxnSpLocks/>
            </p:cNvCxnSpPr>
            <p:nvPr/>
          </p:nvCxnSpPr>
          <p:spPr>
            <a:xfrm>
              <a:off x="2407024" y="2508434"/>
              <a:ext cx="8673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411335C-94CE-4903-B2BD-EB0D0D75B5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7631" y="3156697"/>
              <a:ext cx="1" cy="986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DAB5FE8-C05B-48A0-B69D-31069D7DC7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0638" y="3141007"/>
              <a:ext cx="1" cy="986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18BCE7-330D-4FAF-BA09-DA479A55F1BD}"/>
                </a:ext>
              </a:extLst>
            </p:cNvPr>
            <p:cNvSpPr/>
            <p:nvPr/>
          </p:nvSpPr>
          <p:spPr>
            <a:xfrm>
              <a:off x="2135834" y="2336144"/>
              <a:ext cx="1358143" cy="41779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B8DC447-E9E7-4AE4-9A36-3A893BF3D183}"/>
                </a:ext>
              </a:extLst>
            </p:cNvPr>
            <p:cNvSpPr/>
            <p:nvPr/>
          </p:nvSpPr>
          <p:spPr>
            <a:xfrm>
              <a:off x="4070993" y="3596660"/>
              <a:ext cx="1358143" cy="357215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8F39DA-0A0C-4FF1-BBFA-9C2B32B42D35}"/>
                </a:ext>
              </a:extLst>
            </p:cNvPr>
            <p:cNvSpPr txBox="1"/>
            <p:nvPr/>
          </p:nvSpPr>
          <p:spPr>
            <a:xfrm>
              <a:off x="4088041" y="3961586"/>
              <a:ext cx="1647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Capped Downside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1A756-48C8-4124-92DE-C2F6C0D74A1F}"/>
                </a:ext>
              </a:extLst>
            </p:cNvPr>
            <p:cNvSpPr txBox="1"/>
            <p:nvPr/>
          </p:nvSpPr>
          <p:spPr>
            <a:xfrm>
              <a:off x="2157150" y="1975219"/>
              <a:ext cx="1419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Capped Upside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5802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002A-94AD-49C1-99EA-916DE43E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Bear Call Credit Spread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7EFAD9-B850-42F2-B719-05914004D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066075"/>
              </p:ext>
            </p:extLst>
          </p:nvPr>
        </p:nvGraphicFramePr>
        <p:xfrm>
          <a:off x="1324536" y="1475425"/>
          <a:ext cx="6199094" cy="2346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8816">
                  <a:extLst>
                    <a:ext uri="{9D8B030D-6E8A-4147-A177-3AD203B41FA5}">
                      <a16:colId xmlns:a16="http://schemas.microsoft.com/office/drawing/2014/main" val="1347163271"/>
                    </a:ext>
                  </a:extLst>
                </a:gridCol>
                <a:gridCol w="3900278">
                  <a:extLst>
                    <a:ext uri="{9D8B030D-6E8A-4147-A177-3AD203B41FA5}">
                      <a16:colId xmlns:a16="http://schemas.microsoft.com/office/drawing/2014/main" val="2608628319"/>
                    </a:ext>
                  </a:extLst>
                </a:gridCol>
              </a:tblGrid>
              <a:tr h="7821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Loss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(Call spread width -premium earned) *100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3488878"/>
                  </a:ext>
                </a:extLst>
              </a:tr>
              <a:tr h="7821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Upside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Premium earned *100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778670"/>
                  </a:ext>
                </a:extLst>
              </a:tr>
              <a:tr h="7821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</a:t>
                      </a:r>
                      <a:r>
                        <a:rPr lang="en-US" sz="14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Lower strike + net premium spent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191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658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75A6-6558-458C-966B-1103729A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Bear Call Credit Spread: Example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C900C-8499-493D-9313-E184C4830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You are building a hypothesis that </a:t>
            </a:r>
            <a:r>
              <a:rPr lang="en-US" sz="1400" dirty="0" err="1"/>
              <a:t>AirBnb</a:t>
            </a:r>
            <a:r>
              <a:rPr lang="en-US" sz="1400" dirty="0"/>
              <a:t> is over valued and estimate it should trade below $100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Sell Jul 16 $130 calls (ITM) (earn $12.30) and buy Jul 16 $155 calls (pay $3.80)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110D8-231B-49A8-9156-27DD65301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76" y="2308674"/>
            <a:ext cx="8243047" cy="932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87EBF9-1098-4693-A4B6-DDE5D4FCED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13"/>
          <a:stretch/>
        </p:blipFill>
        <p:spPr>
          <a:xfrm>
            <a:off x="3220512" y="3454425"/>
            <a:ext cx="2617694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20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75A6-6558-458C-966B-1103729A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Bear Call Credit Spread: Example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830BB3-D212-464A-8F56-EAD5B116B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992654"/>
            <a:ext cx="4419263" cy="356722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77679AE-402E-428E-AB4D-C09E2B2B61DE}"/>
              </a:ext>
            </a:extLst>
          </p:cNvPr>
          <p:cNvSpPr/>
          <p:nvPr/>
        </p:nvSpPr>
        <p:spPr>
          <a:xfrm>
            <a:off x="5123331" y="2460195"/>
            <a:ext cx="625288" cy="624900"/>
          </a:xfrm>
          <a:prstGeom prst="rightArrow">
            <a:avLst>
              <a:gd name="adj1" fmla="val 34937"/>
              <a:gd name="adj2" fmla="val 543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C7186-88C3-4326-8A14-A4036E8485A4}"/>
              </a:ext>
            </a:extLst>
          </p:cNvPr>
          <p:cNvSpPr txBox="1"/>
          <p:nvPr/>
        </p:nvSpPr>
        <p:spPr>
          <a:xfrm>
            <a:off x="5881187" y="1541539"/>
            <a:ext cx="2751826" cy="2462213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 even is at $138.40 which is the lower call strike, plus the premium spent ($130 +$8.40)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is capped at premium earned ($840)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 loss: spread width ( $25 -8.40)*100 = -$1,660</a:t>
            </a:r>
          </a:p>
        </p:txBody>
      </p:sp>
    </p:spTree>
    <p:extLst>
      <p:ext uri="{BB962C8B-B14F-4D97-AF65-F5344CB8AC3E}">
        <p14:creationId xmlns:p14="http://schemas.microsoft.com/office/powerpoint/2010/main" val="2741778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98D4-DE60-4D21-9DE3-AF3E8312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 on Volatility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A863F-7534-40D8-B746-A227010E8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400" dirty="0"/>
              <a:t>Following next few strategies are bets on volatility and not a specific direction. 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However, for the sake of simplicity, we have bundled them in the directional section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Strategies are mostly used by market makers for hedging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When Investment banks or market makers write options for insinuations or hedge funds, they become </a:t>
            </a:r>
            <a:r>
              <a:rPr lang="en-US" sz="1400" b="1" dirty="0">
                <a:solidFill>
                  <a:schemeClr val="accent1"/>
                </a:solidFill>
              </a:rPr>
              <a:t>short volatility</a:t>
            </a:r>
            <a:r>
              <a:rPr lang="en-US" sz="1400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In order to hedge their positions, they open straddles to go long </a:t>
            </a:r>
            <a:r>
              <a:rPr lang="en-US" sz="1400" b="1" dirty="0">
                <a:solidFill>
                  <a:schemeClr val="accent1"/>
                </a:solidFill>
              </a:rPr>
              <a:t>volatility</a:t>
            </a:r>
            <a:r>
              <a:rPr lang="en-US" sz="1400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We must explain these strategies to lay the foundation for directional strategies </a:t>
            </a:r>
          </a:p>
        </p:txBody>
      </p:sp>
    </p:spTree>
    <p:extLst>
      <p:ext uri="{BB962C8B-B14F-4D97-AF65-F5344CB8AC3E}">
        <p14:creationId xmlns:p14="http://schemas.microsoft.com/office/powerpoint/2010/main" val="2443808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40F3-90AA-43D7-B2A5-2BE5DCD4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Straddle (Volatility Play)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AF050-B90B-4002-990C-8B086DBF7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10" y="836573"/>
            <a:ext cx="8434585" cy="1564493"/>
          </a:xfrm>
        </p:spPr>
        <p:txBody>
          <a:bodyPr>
            <a:noAutofit/>
          </a:bodyPr>
          <a:lstStyle/>
          <a:p>
            <a:r>
              <a:rPr lang="en-US" sz="1400" dirty="0"/>
              <a:t>This is the perfect strategy for a </a:t>
            </a:r>
            <a:r>
              <a:rPr lang="en-US" sz="1400" b="1" dirty="0">
                <a:solidFill>
                  <a:schemeClr val="accent1"/>
                </a:solidFill>
              </a:rPr>
              <a:t>breakout</a:t>
            </a:r>
            <a:r>
              <a:rPr lang="en-US" sz="1400" dirty="0"/>
              <a:t> or </a:t>
            </a:r>
            <a:r>
              <a:rPr lang="en-US" sz="1400" b="1" dirty="0">
                <a:solidFill>
                  <a:schemeClr val="accent1"/>
                </a:solidFill>
              </a:rPr>
              <a:t>break down</a:t>
            </a:r>
            <a:r>
              <a:rPr lang="en-US" sz="1400" dirty="0"/>
              <a:t>!</a:t>
            </a:r>
          </a:p>
          <a:p>
            <a:r>
              <a:rPr lang="en-US" sz="1400" dirty="0"/>
              <a:t>This is a bet on </a:t>
            </a:r>
            <a:r>
              <a:rPr lang="en-US" sz="1400" b="1" dirty="0">
                <a:solidFill>
                  <a:schemeClr val="accent1"/>
                </a:solidFill>
              </a:rPr>
              <a:t>volatility</a:t>
            </a:r>
            <a:r>
              <a:rPr lang="en-US" sz="1400" dirty="0"/>
              <a:t> </a:t>
            </a:r>
          </a:p>
          <a:p>
            <a:r>
              <a:rPr lang="en-US" sz="1400" dirty="0"/>
              <a:t>Hypothesis: The stock is going to move outside of a trading range: either up or down</a:t>
            </a:r>
          </a:p>
          <a:p>
            <a:r>
              <a:rPr lang="en-US" sz="1400" dirty="0"/>
              <a:t>You can produce this hypothesis using technical or fundamental approach</a:t>
            </a:r>
          </a:p>
          <a:p>
            <a:r>
              <a:rPr lang="en-US" sz="1400" dirty="0"/>
              <a:t>Buy one </a:t>
            </a:r>
            <a:r>
              <a:rPr lang="en-US" sz="1400" dirty="0">
                <a:solidFill>
                  <a:schemeClr val="accent1"/>
                </a:solidFill>
              </a:rPr>
              <a:t>ATM</a:t>
            </a:r>
            <a:r>
              <a:rPr lang="en-US" sz="1400" dirty="0"/>
              <a:t> call and buy </a:t>
            </a:r>
            <a:r>
              <a:rPr lang="en-US" sz="1400" dirty="0">
                <a:solidFill>
                  <a:schemeClr val="accent1"/>
                </a:solidFill>
              </a:rPr>
              <a:t>ATM</a:t>
            </a:r>
            <a:r>
              <a:rPr lang="en-US" sz="1400" dirty="0"/>
              <a:t> put same strike, same expiry date </a:t>
            </a:r>
          </a:p>
          <a:p>
            <a:r>
              <a:rPr lang="en-US" sz="1400" dirty="0"/>
              <a:t>Limited downside: Unlimited upside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5FA578-0DCD-4628-AE67-72228274F884}"/>
              </a:ext>
            </a:extLst>
          </p:cNvPr>
          <p:cNvGrpSpPr/>
          <p:nvPr/>
        </p:nvGrpSpPr>
        <p:grpSpPr>
          <a:xfrm>
            <a:off x="1925482" y="2637259"/>
            <a:ext cx="6314528" cy="2032727"/>
            <a:chOff x="1519487" y="2744351"/>
            <a:chExt cx="6314528" cy="203272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0B96B50-AEC5-422D-814C-2B4AFC490D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6715" y="2780189"/>
              <a:ext cx="0" cy="19968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AA20E30-0946-4B34-BB45-E2764D829AFA}"/>
                </a:ext>
              </a:extLst>
            </p:cNvPr>
            <p:cNvCxnSpPr>
              <a:cxnSpLocks/>
            </p:cNvCxnSpPr>
            <p:nvPr/>
          </p:nvCxnSpPr>
          <p:spPr>
            <a:xfrm>
              <a:off x="2376747" y="4110139"/>
              <a:ext cx="368000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27BD5CD-A743-4FC1-98A7-19ADFF2299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7077" y="2898239"/>
              <a:ext cx="936570" cy="1758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C38573-07DE-432C-9601-0532D390498D}"/>
                </a:ext>
              </a:extLst>
            </p:cNvPr>
            <p:cNvSpPr txBox="1"/>
            <p:nvPr/>
          </p:nvSpPr>
          <p:spPr>
            <a:xfrm>
              <a:off x="6056756" y="3956250"/>
              <a:ext cx="17772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Stock Price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9255E7-7DFD-4DE1-8567-98C58015BC28}"/>
                </a:ext>
              </a:extLst>
            </p:cNvPr>
            <p:cNvSpPr txBox="1"/>
            <p:nvPr/>
          </p:nvSpPr>
          <p:spPr>
            <a:xfrm>
              <a:off x="1519487" y="2744351"/>
              <a:ext cx="8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Payoff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155E31-73F7-44A2-802E-98051D544AC4}"/>
                </a:ext>
              </a:extLst>
            </p:cNvPr>
            <p:cNvCxnSpPr/>
            <p:nvPr/>
          </p:nvCxnSpPr>
          <p:spPr>
            <a:xfrm>
              <a:off x="4100354" y="4046274"/>
              <a:ext cx="0" cy="1748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D7AFD73-99B1-4EA9-A542-3605794183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42705" y="2904963"/>
              <a:ext cx="1074130" cy="1752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2C1FCC0-21BE-4820-868A-AAAE07B73233}"/>
                </a:ext>
              </a:extLst>
            </p:cNvPr>
            <p:cNvSpPr/>
            <p:nvPr/>
          </p:nvSpPr>
          <p:spPr>
            <a:xfrm>
              <a:off x="4779104" y="2779458"/>
              <a:ext cx="430306" cy="37314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A3F1230-3B76-47C6-A6BE-EDFDADFE0AE9}"/>
                </a:ext>
              </a:extLst>
            </p:cNvPr>
            <p:cNvSpPr/>
            <p:nvPr/>
          </p:nvSpPr>
          <p:spPr>
            <a:xfrm>
              <a:off x="2847207" y="2790663"/>
              <a:ext cx="430306" cy="37314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FCEA477-D9D4-47DB-8EDF-8294391392E1}"/>
                </a:ext>
              </a:extLst>
            </p:cNvPr>
            <p:cNvSpPr/>
            <p:nvPr/>
          </p:nvSpPr>
          <p:spPr>
            <a:xfrm>
              <a:off x="3632070" y="4528718"/>
              <a:ext cx="936568" cy="17480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74C2FB3-8261-4502-9817-290A801FDF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8592" y="4619035"/>
              <a:ext cx="551329" cy="41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8A6DEE-A72C-4A05-AB0C-6C66AF1D17BC}"/>
                </a:ext>
              </a:extLst>
            </p:cNvPr>
            <p:cNvSpPr txBox="1"/>
            <p:nvPr/>
          </p:nvSpPr>
          <p:spPr>
            <a:xfrm>
              <a:off x="5358924" y="4465147"/>
              <a:ext cx="1860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Limited downside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3D4F28-BF79-4E6A-B803-D53E615419BB}"/>
                </a:ext>
              </a:extLst>
            </p:cNvPr>
            <p:cNvSpPr txBox="1"/>
            <p:nvPr/>
          </p:nvSpPr>
          <p:spPr>
            <a:xfrm>
              <a:off x="5803586" y="2756073"/>
              <a:ext cx="15432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Unlimited Upside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CDBCE36-BCC2-42BC-A092-C1C0FF35AD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9921" y="2891377"/>
              <a:ext cx="547006" cy="85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2047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40F3-90AA-43D7-B2A5-2BE5DCD4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Straddle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F51453F-E143-4BA2-ABA1-705F0D6E8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73244"/>
              </p:ext>
            </p:extLst>
          </p:nvPr>
        </p:nvGraphicFramePr>
        <p:xfrm>
          <a:off x="1259167" y="1509431"/>
          <a:ext cx="6378762" cy="2376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5443">
                  <a:extLst>
                    <a:ext uri="{9D8B030D-6E8A-4147-A177-3AD203B41FA5}">
                      <a16:colId xmlns:a16="http://schemas.microsoft.com/office/drawing/2014/main" val="2626988295"/>
                    </a:ext>
                  </a:extLst>
                </a:gridCol>
                <a:gridCol w="4013319">
                  <a:extLst>
                    <a:ext uri="{9D8B030D-6E8A-4147-A177-3AD203B41FA5}">
                      <a16:colId xmlns:a16="http://schemas.microsoft.com/office/drawing/2014/main" val="4117619006"/>
                    </a:ext>
                  </a:extLst>
                </a:gridCol>
              </a:tblGrid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Loss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Premium spent *100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349727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Upside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Unlimited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2017656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 Up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Call strike + total premium spent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656489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 Down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Put strike - premium spent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9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38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A5C6-CC4D-4D2C-B20F-B57EBAB5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Objective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2AC6B-1BF3-4419-88E3-A1BA1C1E2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options : pricing, risk, and returns (review)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To use option as reliable strategies for making directional bets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To use spreads as a way to reduce your cost of entry </a:t>
            </a:r>
          </a:p>
          <a:p>
            <a:endParaRPr lang="en-US" dirty="0"/>
          </a:p>
          <a:p>
            <a:r>
              <a:rPr lang="en-US" dirty="0"/>
              <a:t>Understanding risks and payout diagrams </a:t>
            </a:r>
          </a:p>
          <a:p>
            <a:endParaRPr lang="en-US" dirty="0"/>
          </a:p>
          <a:p>
            <a:r>
              <a:rPr lang="en-US" dirty="0"/>
              <a:t>To understand Spreads, Straddle, Strangle, and other advanced strategies 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14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15F9-ADE9-40ED-BBA6-EC6BBE71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Straddle: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5E8D4-6F90-452D-8612-7033E81BF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08" y="983411"/>
            <a:ext cx="8608973" cy="979860"/>
          </a:xfrm>
        </p:spPr>
        <p:txBody>
          <a:bodyPr/>
          <a:lstStyle/>
          <a:p>
            <a:r>
              <a:rPr lang="en-US" dirty="0"/>
              <a:t>NIO has been trading in a range: about to breakout or breakdown prior to the earnings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1DA258-D524-4A71-BA92-77DDD26324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07" b="38656"/>
          <a:stretch/>
        </p:blipFill>
        <p:spPr>
          <a:xfrm>
            <a:off x="1285795" y="1660924"/>
            <a:ext cx="6572409" cy="290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77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1EC01-A6D0-4E57-84C4-CA8AD20E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Straddle: Example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16B4C-F0F9-4F6E-ACA2-27EA124CD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Buy one </a:t>
            </a:r>
            <a:r>
              <a:rPr lang="en-US" sz="1400" dirty="0">
                <a:solidFill>
                  <a:schemeClr val="accent1"/>
                </a:solidFill>
              </a:rPr>
              <a:t>ATM</a:t>
            </a:r>
            <a:r>
              <a:rPr lang="en-US" sz="1400" dirty="0"/>
              <a:t> June 11 call strike $34.50 Buy </a:t>
            </a:r>
            <a:r>
              <a:rPr lang="en-US" sz="1400" dirty="0">
                <a:solidFill>
                  <a:schemeClr val="accent1"/>
                </a:solidFill>
              </a:rPr>
              <a:t>ATM</a:t>
            </a:r>
            <a:r>
              <a:rPr lang="en-US" sz="1400" dirty="0"/>
              <a:t> put June 11 strike $34.50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Call cost $1.76 Put costs $2.02  Total debit $3.80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42C4D-D322-44D7-9CFD-688EE3A3E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1" y="2167541"/>
            <a:ext cx="8863977" cy="99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00013-0C2C-4A60-9044-2065AC2E6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096" y="3409419"/>
            <a:ext cx="1914525" cy="11620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D7A942-648E-47A1-85B8-B35E8596AD58}"/>
              </a:ext>
            </a:extLst>
          </p:cNvPr>
          <p:cNvCxnSpPr/>
          <p:nvPr/>
        </p:nvCxnSpPr>
        <p:spPr>
          <a:xfrm>
            <a:off x="4013402" y="1082265"/>
            <a:ext cx="0" cy="336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050C25-C3BE-4272-82A6-94443B723957}"/>
              </a:ext>
            </a:extLst>
          </p:cNvPr>
          <p:cNvCxnSpPr/>
          <p:nvPr/>
        </p:nvCxnSpPr>
        <p:spPr>
          <a:xfrm>
            <a:off x="1999251" y="1487675"/>
            <a:ext cx="0" cy="336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28CF27-A8C5-45E1-994A-E56CBF3E3A04}"/>
              </a:ext>
            </a:extLst>
          </p:cNvPr>
          <p:cNvCxnSpPr/>
          <p:nvPr/>
        </p:nvCxnSpPr>
        <p:spPr>
          <a:xfrm>
            <a:off x="3313186" y="1487675"/>
            <a:ext cx="0" cy="336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155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75A6-6558-458C-966B-1103729A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Straddle: Example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77679AE-402E-428E-AB4D-C09E2B2B61DE}"/>
              </a:ext>
            </a:extLst>
          </p:cNvPr>
          <p:cNvSpPr/>
          <p:nvPr/>
        </p:nvSpPr>
        <p:spPr>
          <a:xfrm>
            <a:off x="5106855" y="2450766"/>
            <a:ext cx="625288" cy="624900"/>
          </a:xfrm>
          <a:prstGeom prst="rightArrow">
            <a:avLst>
              <a:gd name="adj1" fmla="val 34937"/>
              <a:gd name="adj2" fmla="val 543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C7186-88C3-4326-8A14-A4036E8485A4}"/>
              </a:ext>
            </a:extLst>
          </p:cNvPr>
          <p:cNvSpPr txBox="1"/>
          <p:nvPr/>
        </p:nvSpPr>
        <p:spPr>
          <a:xfrm>
            <a:off x="5965285" y="1392194"/>
            <a:ext cx="2618542" cy="3108543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 even is at strike +- the premium spent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is unlimited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Maximizing both side move: must pay close attention to </a:t>
            </a:r>
            <a:r>
              <a:rPr lang="en-US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implied volatility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make sure the move is reasonable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 you are trading volatility in Straddle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4CD81-08A8-4674-B016-93114FF3C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01" y="1285406"/>
            <a:ext cx="4701663" cy="30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94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C987A-F6DD-4F5F-8FD1-56F2FC70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09" y="150275"/>
            <a:ext cx="8513100" cy="624900"/>
          </a:xfrm>
        </p:spPr>
        <p:txBody>
          <a:bodyPr/>
          <a:lstStyle/>
          <a:p>
            <a:r>
              <a:rPr lang="en-US" dirty="0"/>
              <a:t>Strap Straddle (Directional Move: Bullish)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20135-6D52-4B16-AEDD-94C48B891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move is like the straddle with more emphasis on one direction than another 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Instead of buying 1x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ATM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call and 1x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ATM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put option, you use 2x or 4x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ATM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call options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the focus is on the direction rather than bet on volatility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are long 3 calls vs. 1 put: it is said you have a 1-3 hedge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2E27E-C246-4301-804B-A1D65B67CFBC}"/>
              </a:ext>
            </a:extLst>
          </p:cNvPr>
          <p:cNvSpPr txBox="1"/>
          <p:nvPr/>
        </p:nvSpPr>
        <p:spPr>
          <a:xfrm>
            <a:off x="5741227" y="4086361"/>
            <a:ext cx="1777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Price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169475-9CCF-4D71-9203-BEE17584C8B8}"/>
              </a:ext>
            </a:extLst>
          </p:cNvPr>
          <p:cNvGrpSpPr/>
          <p:nvPr/>
        </p:nvGrpSpPr>
        <p:grpSpPr>
          <a:xfrm>
            <a:off x="1524250" y="2446865"/>
            <a:ext cx="5118452" cy="2230746"/>
            <a:chOff x="1389924" y="2479100"/>
            <a:chExt cx="5118452" cy="223074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9F11D5E-F09A-4AD4-AADC-6FA90F85B3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1900" y="2712956"/>
              <a:ext cx="0" cy="19968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3FC3C6E-4CCC-4FC3-AFB4-7F26DF7ADA8E}"/>
                </a:ext>
              </a:extLst>
            </p:cNvPr>
            <p:cNvCxnSpPr>
              <a:cxnSpLocks/>
            </p:cNvCxnSpPr>
            <p:nvPr/>
          </p:nvCxnSpPr>
          <p:spPr>
            <a:xfrm>
              <a:off x="2201932" y="4042906"/>
              <a:ext cx="368000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5D9842-865C-4379-A7E2-788EBD55C536}"/>
                </a:ext>
              </a:extLst>
            </p:cNvPr>
            <p:cNvSpPr txBox="1"/>
            <p:nvPr/>
          </p:nvSpPr>
          <p:spPr>
            <a:xfrm>
              <a:off x="1389924" y="2573259"/>
              <a:ext cx="8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Payoff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C0F1904-3B0A-43D9-A6EC-7B065EA5D5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18260" y="2571750"/>
              <a:ext cx="728727" cy="17262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AF94C9-9B0A-4683-B3AE-9333213C3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2038" y="2499481"/>
              <a:ext cx="739213" cy="17985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row: U-Turn 14">
              <a:extLst>
                <a:ext uri="{FF2B5EF4-FFF2-40B4-BE49-F238E27FC236}">
                  <a16:creationId xmlns:a16="http://schemas.microsoft.com/office/drawing/2014/main" id="{33A2518E-278A-4A94-B3D5-69A15EA58550}"/>
                </a:ext>
              </a:extLst>
            </p:cNvPr>
            <p:cNvSpPr/>
            <p:nvPr/>
          </p:nvSpPr>
          <p:spPr>
            <a:xfrm rot="11163258" flipH="1" flipV="1">
              <a:off x="4884336" y="2479100"/>
              <a:ext cx="729433" cy="123134"/>
            </a:xfrm>
            <a:prstGeom prst="uturnArrow">
              <a:avLst>
                <a:gd name="adj1" fmla="val 11406"/>
                <a:gd name="adj2" fmla="val 14918"/>
                <a:gd name="adj3" fmla="val 16256"/>
                <a:gd name="adj4" fmla="val 41615"/>
                <a:gd name="adj5" fmla="val 823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53A96C-3CD3-43A0-A35C-142F1028D3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4410" y="2571750"/>
              <a:ext cx="1696889" cy="172627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225896D-D837-438D-A15A-045DE465BCC8}"/>
                </a:ext>
              </a:extLst>
            </p:cNvPr>
            <p:cNvCxnSpPr/>
            <p:nvPr/>
          </p:nvCxnSpPr>
          <p:spPr>
            <a:xfrm flipV="1">
              <a:off x="5331759" y="2830511"/>
              <a:ext cx="1176617" cy="5917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5285DCA-941E-47BA-A963-06C8835EACB1}"/>
              </a:ext>
            </a:extLst>
          </p:cNvPr>
          <p:cNvSpPr txBox="1"/>
          <p:nvPr/>
        </p:nvSpPr>
        <p:spPr>
          <a:xfrm>
            <a:off x="6976229" y="2138013"/>
            <a:ext cx="1170016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increasing your payoff while still hedging the downside</a:t>
            </a:r>
          </a:p>
        </p:txBody>
      </p:sp>
    </p:spTree>
    <p:extLst>
      <p:ext uri="{BB962C8B-B14F-4D97-AF65-F5344CB8AC3E}">
        <p14:creationId xmlns:p14="http://schemas.microsoft.com/office/powerpoint/2010/main" val="4001772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3170-6CF8-452B-B3EB-5DCD8CDA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Just Use A Simple Call?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C6BF-0FDA-420B-BD6C-F63AF2420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Let’s look at it in two ways: Your bet is correct, and the stock goes up or goes down.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If the stock goes down, you lose less than a long call, or sometimes make money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If your bet is correct and the stock goes up, you are making slightly less than just a call 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This is the trade off you do here to hedge the downside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E8025-D6B3-4CAA-BBDE-733D711B5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424" y="2271971"/>
            <a:ext cx="4197870" cy="240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44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6E47-9560-44AC-9CED-E09D63F1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 Straddle (Directional Move: Bearish)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3E04A-07F8-4DC8-95B4-F1B098E7F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This is similar to the strap straddle, but it is a </a:t>
            </a:r>
            <a:r>
              <a:rPr lang="en-US" sz="1400" b="1" dirty="0">
                <a:solidFill>
                  <a:schemeClr val="accent1"/>
                </a:solidFill>
              </a:rPr>
              <a:t>bearish bet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Rather than buying calls, this time you are going overweight on the puts. 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You make less here but lose less here as well.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FAA32-0999-4978-A8FF-33026B827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688" y="2001795"/>
            <a:ext cx="4694624" cy="26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68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54A6C-EE55-41E4-A4E5-B1612C11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Straddles side by side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1EC0E-5A1D-49E1-A32A-7F4111C7F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640" y="1528336"/>
            <a:ext cx="2220992" cy="1766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273B6-B90D-4568-BA7D-940AAA614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36" y="1528336"/>
            <a:ext cx="2220991" cy="1766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0A78-ACB4-48F8-A190-EDC2664FD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781" y="1528336"/>
            <a:ext cx="2215094" cy="17663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DDCF61-340F-42EA-8CCB-77596BBB1373}"/>
              </a:ext>
            </a:extLst>
          </p:cNvPr>
          <p:cNvSpPr txBox="1"/>
          <p:nvPr/>
        </p:nvSpPr>
        <p:spPr>
          <a:xfrm>
            <a:off x="3508958" y="1010623"/>
            <a:ext cx="222767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Straddle (Long Volatility)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F2039-6A67-4636-B644-034885136306}"/>
              </a:ext>
            </a:extLst>
          </p:cNvPr>
          <p:cNvSpPr txBox="1"/>
          <p:nvPr/>
        </p:nvSpPr>
        <p:spPr>
          <a:xfrm>
            <a:off x="6236463" y="1041998"/>
            <a:ext cx="222767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Strap Straddle (Bullish)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5734C3-0D49-4F8D-939F-3971FEA05A0A}"/>
              </a:ext>
            </a:extLst>
          </p:cNvPr>
          <p:cNvSpPr txBox="1"/>
          <p:nvPr/>
        </p:nvSpPr>
        <p:spPr>
          <a:xfrm>
            <a:off x="781453" y="1010622"/>
            <a:ext cx="222767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Strip Straddle (Bearish)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0C5F3-EFDD-4B13-9059-DA5D1CE66576}"/>
              </a:ext>
            </a:extLst>
          </p:cNvPr>
          <p:cNvSpPr txBox="1"/>
          <p:nvPr/>
        </p:nvSpPr>
        <p:spPr>
          <a:xfrm>
            <a:off x="781453" y="3394214"/>
            <a:ext cx="22276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Bearish 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 downside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 upside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Gain would be less than puts alone or short stock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7EE7D2-44D6-4DCA-84B0-F62890642C1C}"/>
              </a:ext>
            </a:extLst>
          </p:cNvPr>
          <p:cNvSpPr txBox="1"/>
          <p:nvPr/>
        </p:nvSpPr>
        <p:spPr>
          <a:xfrm>
            <a:off x="6236464" y="3347450"/>
            <a:ext cx="22276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Bullish 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 downside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 upside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Gain would be less than long call or long stock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C5711-CC61-4CA9-92D0-415D6351455B}"/>
              </a:ext>
            </a:extLst>
          </p:cNvPr>
          <p:cNvSpPr txBox="1"/>
          <p:nvPr/>
        </p:nvSpPr>
        <p:spPr>
          <a:xfrm>
            <a:off x="3515640" y="3347450"/>
            <a:ext cx="2227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 on volatility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Harder to make money since the market makers price in implied volatility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D12D3-4EB0-3B49-AFD5-6AA8DFF67348}"/>
              </a:ext>
            </a:extLst>
          </p:cNvPr>
          <p:cNvSpPr txBox="1"/>
          <p:nvPr/>
        </p:nvSpPr>
        <p:spPr>
          <a:xfrm>
            <a:off x="8656320" y="46024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34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840A-C0C4-4130-A9E3-89D26833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Strangle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DE714-FF17-48F1-89A8-74870D13F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 for a </a:t>
            </a:r>
            <a:r>
              <a:rPr lang="en-US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drastic swing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way you make this is by buying 1 </a:t>
            </a: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OTM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put and 1 </a:t>
            </a: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OTM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call, same expiry, different strikes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downside and unlimited upside!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BE46CC-0FA6-4D99-ADC4-BB76A4A075F7}"/>
              </a:ext>
            </a:extLst>
          </p:cNvPr>
          <p:cNvSpPr txBox="1"/>
          <p:nvPr/>
        </p:nvSpPr>
        <p:spPr>
          <a:xfrm>
            <a:off x="6340008" y="2083178"/>
            <a:ext cx="1069751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Unlimited upside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9FF72A-A597-4AB9-B7A3-982506E678A6}"/>
              </a:ext>
            </a:extLst>
          </p:cNvPr>
          <p:cNvGrpSpPr/>
          <p:nvPr/>
        </p:nvGrpSpPr>
        <p:grpSpPr>
          <a:xfrm>
            <a:off x="1394721" y="2344788"/>
            <a:ext cx="6269276" cy="2136587"/>
            <a:chOff x="1315964" y="2263973"/>
            <a:chExt cx="6269276" cy="213658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EAD1E29-CE1A-4AE0-B7ED-B2BB9AA5B8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7940" y="2403670"/>
              <a:ext cx="0" cy="19968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3E154F2-80D7-4CEA-8CA7-05665A7C2D65}"/>
                </a:ext>
              </a:extLst>
            </p:cNvPr>
            <p:cNvCxnSpPr>
              <a:cxnSpLocks/>
            </p:cNvCxnSpPr>
            <p:nvPr/>
          </p:nvCxnSpPr>
          <p:spPr>
            <a:xfrm>
              <a:off x="2127972" y="3733620"/>
              <a:ext cx="368000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E216F5D-F71C-4021-ADFB-EFDB29CE1F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3867" y="4138378"/>
              <a:ext cx="1269451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F5E781-B8AC-4706-B368-4D5E564FCD51}"/>
                </a:ext>
              </a:extLst>
            </p:cNvPr>
            <p:cNvSpPr txBox="1"/>
            <p:nvPr/>
          </p:nvSpPr>
          <p:spPr>
            <a:xfrm>
              <a:off x="5807981" y="3579731"/>
              <a:ext cx="17772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Stock Price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CEA2A2-81FA-4681-8CED-8907B3F9BBDC}"/>
                </a:ext>
              </a:extLst>
            </p:cNvPr>
            <p:cNvSpPr txBox="1"/>
            <p:nvPr/>
          </p:nvSpPr>
          <p:spPr>
            <a:xfrm>
              <a:off x="1315964" y="2263973"/>
              <a:ext cx="8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Payoff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B37A08B-A8FE-4017-8CC3-14EA15EE90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6594" y="2504513"/>
              <a:ext cx="869635" cy="16405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23DA31-5058-430F-97FF-AE72BAC254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37410" y="2504513"/>
              <a:ext cx="809905" cy="16447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FE3E53-F16D-464E-A651-7CD3BD112B98}"/>
                </a:ext>
              </a:extLst>
            </p:cNvPr>
            <p:cNvSpPr/>
            <p:nvPr/>
          </p:nvSpPr>
          <p:spPr>
            <a:xfrm>
              <a:off x="5149897" y="2320134"/>
              <a:ext cx="558051" cy="4694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371609-47DE-4C59-B774-84AAA40AC653}"/>
                </a:ext>
              </a:extLst>
            </p:cNvPr>
            <p:cNvSpPr/>
            <p:nvPr/>
          </p:nvSpPr>
          <p:spPr>
            <a:xfrm>
              <a:off x="2346213" y="2320134"/>
              <a:ext cx="558051" cy="4694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25BDC6A-9098-46E1-92A7-108FB0A2D9B4}"/>
                </a:ext>
              </a:extLst>
            </p:cNvPr>
            <p:cNvCxnSpPr/>
            <p:nvPr/>
          </p:nvCxnSpPr>
          <p:spPr>
            <a:xfrm flipV="1">
              <a:off x="5856194" y="2367832"/>
              <a:ext cx="376518" cy="1538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25D3626-6ABA-498C-AE60-A217675AE803}"/>
                </a:ext>
              </a:extLst>
            </p:cNvPr>
            <p:cNvCxnSpPr/>
            <p:nvPr/>
          </p:nvCxnSpPr>
          <p:spPr>
            <a:xfrm>
              <a:off x="3347315" y="3628751"/>
              <a:ext cx="0" cy="2097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B3A6C69-47D8-42BB-AE92-92F2511805A2}"/>
                </a:ext>
              </a:extLst>
            </p:cNvPr>
            <p:cNvCxnSpPr/>
            <p:nvPr/>
          </p:nvCxnSpPr>
          <p:spPr>
            <a:xfrm>
              <a:off x="4568761" y="3633230"/>
              <a:ext cx="0" cy="2097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5A4093-2E2E-404F-ABA9-0DCC66DDFDA3}"/>
                </a:ext>
              </a:extLst>
            </p:cNvPr>
            <p:cNvSpPr txBox="1"/>
            <p:nvPr/>
          </p:nvSpPr>
          <p:spPr>
            <a:xfrm>
              <a:off x="3168945" y="3345980"/>
              <a:ext cx="453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X1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4C5F5D-8AEE-4F7A-AD2A-21EA9A623C4B}"/>
                </a:ext>
              </a:extLst>
            </p:cNvPr>
            <p:cNvSpPr txBox="1"/>
            <p:nvPr/>
          </p:nvSpPr>
          <p:spPr>
            <a:xfrm>
              <a:off x="4356779" y="3384080"/>
              <a:ext cx="453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X2</a:t>
              </a:r>
            </a:p>
          </p:txBody>
        </p: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22380870-A787-49FE-A052-3A34EFDF41DF}"/>
                </a:ext>
              </a:extLst>
            </p:cNvPr>
            <p:cNvSpPr/>
            <p:nvPr/>
          </p:nvSpPr>
          <p:spPr>
            <a:xfrm rot="5400000">
              <a:off x="3129655" y="3233396"/>
              <a:ext cx="123397" cy="285027"/>
            </a:xfrm>
            <a:prstGeom prst="leftBrace">
              <a:avLst>
                <a:gd name="adj1" fmla="val 84787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067FABC7-660D-493D-A641-EE2B7F490375}"/>
                </a:ext>
              </a:extLst>
            </p:cNvPr>
            <p:cNvSpPr/>
            <p:nvPr/>
          </p:nvSpPr>
          <p:spPr>
            <a:xfrm rot="5400000">
              <a:off x="4714171" y="3264768"/>
              <a:ext cx="123397" cy="285027"/>
            </a:xfrm>
            <a:prstGeom prst="leftBrace">
              <a:avLst>
                <a:gd name="adj1" fmla="val 84787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BA0DECE-62C6-4A51-8DCA-E52B228FF7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9030" y="3345583"/>
              <a:ext cx="569816" cy="277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7B7163-D6D0-4559-9049-7558002BF16C}"/>
                </a:ext>
              </a:extLst>
            </p:cNvPr>
            <p:cNvSpPr txBox="1"/>
            <p:nvPr/>
          </p:nvSpPr>
          <p:spPr>
            <a:xfrm>
              <a:off x="5502991" y="3144822"/>
              <a:ext cx="1385516" cy="307777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Premium Paid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100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840A-C0C4-4130-A9E3-89D26833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Strangle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765D91B-9298-4E0D-BAFB-AC07D0BA0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2488"/>
              </p:ext>
            </p:extLst>
          </p:nvPr>
        </p:nvGraphicFramePr>
        <p:xfrm>
          <a:off x="1382619" y="1497666"/>
          <a:ext cx="6378762" cy="2376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5443">
                  <a:extLst>
                    <a:ext uri="{9D8B030D-6E8A-4147-A177-3AD203B41FA5}">
                      <a16:colId xmlns:a16="http://schemas.microsoft.com/office/drawing/2014/main" val="2626988295"/>
                    </a:ext>
                  </a:extLst>
                </a:gridCol>
                <a:gridCol w="4013319">
                  <a:extLst>
                    <a:ext uri="{9D8B030D-6E8A-4147-A177-3AD203B41FA5}">
                      <a16:colId xmlns:a16="http://schemas.microsoft.com/office/drawing/2014/main" val="4117619006"/>
                    </a:ext>
                  </a:extLst>
                </a:gridCol>
              </a:tblGrid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Loss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Premium spent *100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349727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Upside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Unlimited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2017656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 Up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Call strike + total premium spent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656489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 Down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Put strike - premium spent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9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267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E759-6833-43A0-91A9-D1660867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Strangle: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8500F-60DC-4BA7-A309-4C521B0F9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Mind Med $MNMD is releasing their result from their clinical trials of MDMA </a:t>
            </a:r>
          </a:p>
          <a:p>
            <a:r>
              <a:rPr lang="en-US" sz="1400" dirty="0"/>
              <a:t>The stock will either shoot up or sell off to previous lows. Big announcement.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5E336-E406-4190-A3CE-B92DB84DB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6" r="2291"/>
          <a:stretch/>
        </p:blipFill>
        <p:spPr>
          <a:xfrm>
            <a:off x="2211022" y="1694123"/>
            <a:ext cx="4721955" cy="29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4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6C775-0342-4BD5-8862-51C42264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Discussed in this Class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B7CD07C-EC26-4279-A45C-C8F99D2BC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66975"/>
              </p:ext>
            </p:extLst>
          </p:nvPr>
        </p:nvGraphicFramePr>
        <p:xfrm>
          <a:off x="170338" y="672482"/>
          <a:ext cx="8513100" cy="3798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2177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5341D-EA85-452C-8496-7F7FF67D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Strangle: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7F3B7-8E91-4E0B-AB66-BD52F17F4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Buy </a:t>
            </a:r>
            <a:r>
              <a:rPr lang="en-US" sz="1400" dirty="0">
                <a:solidFill>
                  <a:schemeClr val="accent1"/>
                </a:solidFill>
              </a:rPr>
              <a:t>OTM</a:t>
            </a:r>
            <a:r>
              <a:rPr lang="en-US" sz="1400" dirty="0"/>
              <a:t> call for September strike at $5 Buy </a:t>
            </a:r>
            <a:r>
              <a:rPr lang="en-US" sz="1400" dirty="0">
                <a:solidFill>
                  <a:schemeClr val="accent1"/>
                </a:solidFill>
              </a:rPr>
              <a:t>OTM</a:t>
            </a:r>
            <a:r>
              <a:rPr lang="en-US" sz="1400" dirty="0"/>
              <a:t> puts strike $2.5 same expiry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Expecting a massive move; hence you need high volatility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 Pay 0.05 for the call. Pay 0.05 for the puts: Total costs: </a:t>
            </a:r>
            <a:r>
              <a:rPr lang="en-US" sz="1400" b="1" dirty="0">
                <a:solidFill>
                  <a:schemeClr val="accent1"/>
                </a:solidFill>
              </a:rPr>
              <a:t>$0.10</a:t>
            </a:r>
            <a:r>
              <a:rPr lang="en-US" sz="14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D8F15B-0EA8-4DD4-86FE-917748BFC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91" y="2290619"/>
            <a:ext cx="8225678" cy="859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4CF938-7AA4-4C56-A270-A65B1BB1A9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5" t="8079" r="2050" b="4414"/>
          <a:stretch/>
        </p:blipFill>
        <p:spPr>
          <a:xfrm>
            <a:off x="3388442" y="3413631"/>
            <a:ext cx="2164976" cy="10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58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306C-89D1-4F9F-BCD4-E1BAA33B0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1735EC-DBF3-4244-A252-D0A819A54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017410"/>
              </p:ext>
            </p:extLst>
          </p:nvPr>
        </p:nvGraphicFramePr>
        <p:xfrm>
          <a:off x="-297873" y="973557"/>
          <a:ext cx="9531927" cy="375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phic 6" descr="Badge Tick with solid fill">
            <a:extLst>
              <a:ext uri="{FF2B5EF4-FFF2-40B4-BE49-F238E27FC236}">
                <a16:creationId xmlns:a16="http://schemas.microsoft.com/office/drawing/2014/main" id="{388D3D18-A4AA-4104-9C74-EEB07ADC8C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713" y="2092892"/>
            <a:ext cx="228598" cy="228598"/>
          </a:xfrm>
          <a:prstGeom prst="rect">
            <a:avLst/>
          </a:prstGeom>
        </p:spPr>
      </p:pic>
      <p:pic>
        <p:nvPicPr>
          <p:cNvPr id="8" name="Graphic 7" descr="Badge Tick with solid fill">
            <a:extLst>
              <a:ext uri="{FF2B5EF4-FFF2-40B4-BE49-F238E27FC236}">
                <a16:creationId xmlns:a16="http://schemas.microsoft.com/office/drawing/2014/main" id="{43BA381A-EF46-4818-9E1A-7ED6C104CB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713" y="2553568"/>
            <a:ext cx="228598" cy="228598"/>
          </a:xfrm>
          <a:prstGeom prst="rect">
            <a:avLst/>
          </a:prstGeom>
        </p:spPr>
      </p:pic>
      <p:pic>
        <p:nvPicPr>
          <p:cNvPr id="9" name="Graphic 8" descr="Badge Tick with solid fill">
            <a:extLst>
              <a:ext uri="{FF2B5EF4-FFF2-40B4-BE49-F238E27FC236}">
                <a16:creationId xmlns:a16="http://schemas.microsoft.com/office/drawing/2014/main" id="{1C8C408A-A43E-4B27-B674-D30FEB757D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713" y="2999177"/>
            <a:ext cx="228598" cy="228598"/>
          </a:xfrm>
          <a:prstGeom prst="rect">
            <a:avLst/>
          </a:prstGeom>
        </p:spPr>
      </p:pic>
      <p:pic>
        <p:nvPicPr>
          <p:cNvPr id="10" name="Graphic 9" descr="Badge Tick with solid fill">
            <a:extLst>
              <a:ext uri="{FF2B5EF4-FFF2-40B4-BE49-F238E27FC236}">
                <a16:creationId xmlns:a16="http://schemas.microsoft.com/office/drawing/2014/main" id="{5043C93D-22B2-4F8F-97EB-39317C7F52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713" y="3463334"/>
            <a:ext cx="228598" cy="228598"/>
          </a:xfrm>
          <a:prstGeom prst="rect">
            <a:avLst/>
          </a:prstGeom>
        </p:spPr>
      </p:pic>
      <p:pic>
        <p:nvPicPr>
          <p:cNvPr id="11" name="Graphic 10" descr="Badge Tick with solid fill">
            <a:extLst>
              <a:ext uri="{FF2B5EF4-FFF2-40B4-BE49-F238E27FC236}">
                <a16:creationId xmlns:a16="http://schemas.microsoft.com/office/drawing/2014/main" id="{AE2665B9-B10A-4654-B6F8-E8AD738175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713" y="3927491"/>
            <a:ext cx="228598" cy="228598"/>
          </a:xfrm>
          <a:prstGeom prst="rect">
            <a:avLst/>
          </a:prstGeom>
        </p:spPr>
      </p:pic>
      <p:pic>
        <p:nvPicPr>
          <p:cNvPr id="12" name="Graphic 11" descr="Badge Tick with solid fill">
            <a:extLst>
              <a:ext uri="{FF2B5EF4-FFF2-40B4-BE49-F238E27FC236}">
                <a16:creationId xmlns:a16="http://schemas.microsoft.com/office/drawing/2014/main" id="{26035A05-731B-4431-822D-F965F7BD99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713" y="4391648"/>
            <a:ext cx="228598" cy="2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278B-661B-4735-876F-9C536FDC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Phases and Options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C373D7-45EC-4146-AB66-29A1AB2C32E3}"/>
              </a:ext>
            </a:extLst>
          </p:cNvPr>
          <p:cNvGrpSpPr/>
          <p:nvPr/>
        </p:nvGrpSpPr>
        <p:grpSpPr>
          <a:xfrm>
            <a:off x="813541" y="1035427"/>
            <a:ext cx="7624487" cy="3469342"/>
            <a:chOff x="858401" y="2593634"/>
            <a:chExt cx="1528299" cy="185421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04144D0-350C-402B-9ECD-B400121889E8}"/>
                </a:ext>
              </a:extLst>
            </p:cNvPr>
            <p:cNvCxnSpPr>
              <a:cxnSpLocks/>
            </p:cNvCxnSpPr>
            <p:nvPr/>
          </p:nvCxnSpPr>
          <p:spPr>
            <a:xfrm>
              <a:off x="858401" y="4438385"/>
              <a:ext cx="1528299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116E21-1347-4842-8433-759D714D9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45" y="2593634"/>
              <a:ext cx="0" cy="185421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F184F12-000A-433A-BD3C-95BE703DAC0E}"/>
              </a:ext>
            </a:extLst>
          </p:cNvPr>
          <p:cNvSpPr txBox="1"/>
          <p:nvPr/>
        </p:nvSpPr>
        <p:spPr>
          <a:xfrm>
            <a:off x="8236323" y="4504769"/>
            <a:ext cx="611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BBD4C-4790-47A9-8403-76A6426659DC}"/>
              </a:ext>
            </a:extLst>
          </p:cNvPr>
          <p:cNvSpPr txBox="1"/>
          <p:nvPr/>
        </p:nvSpPr>
        <p:spPr>
          <a:xfrm>
            <a:off x="181534" y="945776"/>
            <a:ext cx="652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Price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C22B9B-C4B0-42E5-96E0-294E3616AF87}"/>
              </a:ext>
            </a:extLst>
          </p:cNvPr>
          <p:cNvSpPr txBox="1"/>
          <p:nvPr/>
        </p:nvSpPr>
        <p:spPr>
          <a:xfrm>
            <a:off x="218518" y="2340890"/>
            <a:ext cx="652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IPO Price: $30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BDE84D-33DE-476D-B80B-80FB2F890858}"/>
              </a:ext>
            </a:extLst>
          </p:cNvPr>
          <p:cNvSpPr/>
          <p:nvPr/>
        </p:nvSpPr>
        <p:spPr>
          <a:xfrm>
            <a:off x="5355880" y="1570810"/>
            <a:ext cx="1385045" cy="49331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4F4D64-616A-4B87-A21A-B2BA5D305927}"/>
              </a:ext>
            </a:extLst>
          </p:cNvPr>
          <p:cNvSpPr/>
          <p:nvPr/>
        </p:nvSpPr>
        <p:spPr>
          <a:xfrm>
            <a:off x="2472912" y="2682688"/>
            <a:ext cx="1385045" cy="32165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D190BF-E59B-46B7-88E1-0AEE3AE0FA63}"/>
              </a:ext>
            </a:extLst>
          </p:cNvPr>
          <p:cNvSpPr/>
          <p:nvPr/>
        </p:nvSpPr>
        <p:spPr>
          <a:xfrm rot="19329603">
            <a:off x="3826210" y="2152714"/>
            <a:ext cx="1385045" cy="18424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FCB551-936B-434A-88AF-75420977AC84}"/>
              </a:ext>
            </a:extLst>
          </p:cNvPr>
          <p:cNvSpPr/>
          <p:nvPr/>
        </p:nvSpPr>
        <p:spPr>
          <a:xfrm rot="2082467">
            <a:off x="6764401" y="2328474"/>
            <a:ext cx="1808465" cy="18424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302F35-501A-4F5D-A386-B713DB9562F2}"/>
              </a:ext>
            </a:extLst>
          </p:cNvPr>
          <p:cNvSpPr/>
          <p:nvPr/>
        </p:nvSpPr>
        <p:spPr>
          <a:xfrm>
            <a:off x="853892" y="1556967"/>
            <a:ext cx="7691714" cy="1504700"/>
          </a:xfrm>
          <a:custGeom>
            <a:avLst/>
            <a:gdLst>
              <a:gd name="connsiteX0" fmla="*/ 0 w 7631206"/>
              <a:gd name="connsiteY0" fmla="*/ 1024867 h 1375864"/>
              <a:gd name="connsiteX1" fmla="*/ 410135 w 7631206"/>
              <a:gd name="connsiteY1" fmla="*/ 204597 h 1375864"/>
              <a:gd name="connsiteX2" fmla="*/ 551329 w 7631206"/>
              <a:gd name="connsiteY2" fmla="*/ 244938 h 1375864"/>
              <a:gd name="connsiteX3" fmla="*/ 712694 w 7631206"/>
              <a:gd name="connsiteY3" fmla="*/ 110467 h 1375864"/>
              <a:gd name="connsiteX4" fmla="*/ 853888 w 7631206"/>
              <a:gd name="connsiteY4" fmla="*/ 49956 h 1375864"/>
              <a:gd name="connsiteX5" fmla="*/ 900953 w 7631206"/>
              <a:gd name="connsiteY5" fmla="*/ 204597 h 1375864"/>
              <a:gd name="connsiteX6" fmla="*/ 1082488 w 7631206"/>
              <a:gd name="connsiteY6" fmla="*/ 507156 h 1375864"/>
              <a:gd name="connsiteX7" fmla="*/ 1304365 w 7631206"/>
              <a:gd name="connsiteY7" fmla="*/ 466814 h 1375864"/>
              <a:gd name="connsiteX8" fmla="*/ 1284194 w 7631206"/>
              <a:gd name="connsiteY8" fmla="*/ 762650 h 1375864"/>
              <a:gd name="connsiteX9" fmla="*/ 1411941 w 7631206"/>
              <a:gd name="connsiteY9" fmla="*/ 796267 h 1375864"/>
              <a:gd name="connsiteX10" fmla="*/ 1512794 w 7631206"/>
              <a:gd name="connsiteY10" fmla="*/ 1051761 h 1375864"/>
              <a:gd name="connsiteX11" fmla="*/ 1566582 w 7631206"/>
              <a:gd name="connsiteY11" fmla="*/ 1233297 h 1375864"/>
              <a:gd name="connsiteX12" fmla="*/ 1694329 w 7631206"/>
              <a:gd name="connsiteY12" fmla="*/ 1361044 h 1375864"/>
              <a:gd name="connsiteX13" fmla="*/ 1727947 w 7631206"/>
              <a:gd name="connsiteY13" fmla="*/ 1192956 h 1375864"/>
              <a:gd name="connsiteX14" fmla="*/ 1909482 w 7631206"/>
              <a:gd name="connsiteY14" fmla="*/ 1354320 h 1375864"/>
              <a:gd name="connsiteX15" fmla="*/ 1996888 w 7631206"/>
              <a:gd name="connsiteY15" fmla="*/ 1186232 h 1375864"/>
              <a:gd name="connsiteX16" fmla="*/ 2111188 w 7631206"/>
              <a:gd name="connsiteY16" fmla="*/ 1078656 h 1375864"/>
              <a:gd name="connsiteX17" fmla="*/ 2158253 w 7631206"/>
              <a:gd name="connsiteY17" fmla="*/ 1118997 h 1375864"/>
              <a:gd name="connsiteX18" fmla="*/ 2238935 w 7631206"/>
              <a:gd name="connsiteY18" fmla="*/ 1132444 h 1375864"/>
              <a:gd name="connsiteX19" fmla="*/ 2306171 w 7631206"/>
              <a:gd name="connsiteY19" fmla="*/ 1260191 h 1375864"/>
              <a:gd name="connsiteX20" fmla="*/ 2447365 w 7631206"/>
              <a:gd name="connsiteY20" fmla="*/ 1334150 h 1375864"/>
              <a:gd name="connsiteX21" fmla="*/ 2480982 w 7631206"/>
              <a:gd name="connsiteY21" fmla="*/ 910567 h 1375864"/>
              <a:gd name="connsiteX22" fmla="*/ 2561665 w 7631206"/>
              <a:gd name="connsiteY22" fmla="*/ 1226573 h 1375864"/>
              <a:gd name="connsiteX23" fmla="*/ 2662518 w 7631206"/>
              <a:gd name="connsiteY23" fmla="*/ 1340873 h 1375864"/>
              <a:gd name="connsiteX24" fmla="*/ 2702859 w 7631206"/>
              <a:gd name="connsiteY24" fmla="*/ 897120 h 1375864"/>
              <a:gd name="connsiteX25" fmla="*/ 2756647 w 7631206"/>
              <a:gd name="connsiteY25" fmla="*/ 1313979 h 1375864"/>
              <a:gd name="connsiteX26" fmla="*/ 2938182 w 7631206"/>
              <a:gd name="connsiteY26" fmla="*/ 1132444 h 1375864"/>
              <a:gd name="connsiteX27" fmla="*/ 3045759 w 7631206"/>
              <a:gd name="connsiteY27" fmla="*/ 1260191 h 1375864"/>
              <a:gd name="connsiteX28" fmla="*/ 3166782 w 7631206"/>
              <a:gd name="connsiteY28" fmla="*/ 917291 h 1375864"/>
              <a:gd name="connsiteX29" fmla="*/ 3240741 w 7631206"/>
              <a:gd name="connsiteY29" fmla="*/ 1018144 h 1375864"/>
              <a:gd name="connsiteX30" fmla="*/ 3375212 w 7631206"/>
              <a:gd name="connsiteY30" fmla="*/ 722308 h 1375864"/>
              <a:gd name="connsiteX31" fmla="*/ 3482788 w 7631206"/>
              <a:gd name="connsiteY31" fmla="*/ 722308 h 1375864"/>
              <a:gd name="connsiteX32" fmla="*/ 3543300 w 7631206"/>
              <a:gd name="connsiteY32" fmla="*/ 628179 h 1375864"/>
              <a:gd name="connsiteX33" fmla="*/ 3644153 w 7631206"/>
              <a:gd name="connsiteY33" fmla="*/ 648350 h 1375864"/>
              <a:gd name="connsiteX34" fmla="*/ 3718112 w 7631206"/>
              <a:gd name="connsiteY34" fmla="*/ 493708 h 1375864"/>
              <a:gd name="connsiteX35" fmla="*/ 3818965 w 7631206"/>
              <a:gd name="connsiteY35" fmla="*/ 581114 h 1375864"/>
              <a:gd name="connsiteX36" fmla="*/ 3872753 w 7631206"/>
              <a:gd name="connsiteY36" fmla="*/ 386132 h 1375864"/>
              <a:gd name="connsiteX37" fmla="*/ 4000500 w 7631206"/>
              <a:gd name="connsiteY37" fmla="*/ 473538 h 1375864"/>
              <a:gd name="connsiteX38" fmla="*/ 4141694 w 7631206"/>
              <a:gd name="connsiteY38" fmla="*/ 312173 h 1375864"/>
              <a:gd name="connsiteX39" fmla="*/ 4276165 w 7631206"/>
              <a:gd name="connsiteY39" fmla="*/ 372685 h 1375864"/>
              <a:gd name="connsiteX40" fmla="*/ 4430806 w 7631206"/>
              <a:gd name="connsiteY40" fmla="*/ 130638 h 1375864"/>
              <a:gd name="connsiteX41" fmla="*/ 4619065 w 7631206"/>
              <a:gd name="connsiteY41" fmla="*/ 43232 h 1375864"/>
              <a:gd name="connsiteX42" fmla="*/ 4645959 w 7631206"/>
              <a:gd name="connsiteY42" fmla="*/ 197873 h 1375864"/>
              <a:gd name="connsiteX43" fmla="*/ 4854388 w 7631206"/>
              <a:gd name="connsiteY43" fmla="*/ 36508 h 1375864"/>
              <a:gd name="connsiteX44" fmla="*/ 4975412 w 7631206"/>
              <a:gd name="connsiteY44" fmla="*/ 211320 h 1375864"/>
              <a:gd name="connsiteX45" fmla="*/ 5183841 w 7631206"/>
              <a:gd name="connsiteY45" fmla="*/ 2891 h 1375864"/>
              <a:gd name="connsiteX46" fmla="*/ 5271247 w 7631206"/>
              <a:gd name="connsiteY46" fmla="*/ 399579 h 1375864"/>
              <a:gd name="connsiteX47" fmla="*/ 5338482 w 7631206"/>
              <a:gd name="connsiteY47" fmla="*/ 312173 h 1375864"/>
              <a:gd name="connsiteX48" fmla="*/ 5398994 w 7631206"/>
              <a:gd name="connsiteY48" fmla="*/ 486985 h 1375864"/>
              <a:gd name="connsiteX49" fmla="*/ 5466229 w 7631206"/>
              <a:gd name="connsiteY49" fmla="*/ 224767 h 1375864"/>
              <a:gd name="connsiteX50" fmla="*/ 5533465 w 7631206"/>
              <a:gd name="connsiteY50" fmla="*/ 493708 h 1375864"/>
              <a:gd name="connsiteX51" fmla="*/ 5641041 w 7631206"/>
              <a:gd name="connsiteY51" fmla="*/ 49956 h 1375864"/>
              <a:gd name="connsiteX52" fmla="*/ 5681382 w 7631206"/>
              <a:gd name="connsiteY52" fmla="*/ 466814 h 1375864"/>
              <a:gd name="connsiteX53" fmla="*/ 5782235 w 7631206"/>
              <a:gd name="connsiteY53" fmla="*/ 244938 h 1375864"/>
              <a:gd name="connsiteX54" fmla="*/ 5829300 w 7631206"/>
              <a:gd name="connsiteY54" fmla="*/ 460091 h 1375864"/>
              <a:gd name="connsiteX55" fmla="*/ 6071347 w 7631206"/>
              <a:gd name="connsiteY55" fmla="*/ 325620 h 1375864"/>
              <a:gd name="connsiteX56" fmla="*/ 6158753 w 7631206"/>
              <a:gd name="connsiteY56" fmla="*/ 540773 h 1375864"/>
              <a:gd name="connsiteX57" fmla="*/ 6326841 w 7631206"/>
              <a:gd name="connsiteY57" fmla="*/ 466814 h 1375864"/>
              <a:gd name="connsiteX58" fmla="*/ 6306671 w 7631206"/>
              <a:gd name="connsiteY58" fmla="*/ 715585 h 1375864"/>
              <a:gd name="connsiteX59" fmla="*/ 6521824 w 7631206"/>
              <a:gd name="connsiteY59" fmla="*/ 587838 h 1375864"/>
              <a:gd name="connsiteX60" fmla="*/ 6535271 w 7631206"/>
              <a:gd name="connsiteY60" fmla="*/ 850056 h 1375864"/>
              <a:gd name="connsiteX61" fmla="*/ 6817659 w 7631206"/>
              <a:gd name="connsiteY61" fmla="*/ 722308 h 1375864"/>
              <a:gd name="connsiteX62" fmla="*/ 6824382 w 7631206"/>
              <a:gd name="connsiteY62" fmla="*/ 1045038 h 1375864"/>
              <a:gd name="connsiteX63" fmla="*/ 7019365 w 7631206"/>
              <a:gd name="connsiteY63" fmla="*/ 950908 h 1375864"/>
              <a:gd name="connsiteX64" fmla="*/ 7066429 w 7631206"/>
              <a:gd name="connsiteY64" fmla="*/ 1226573 h 1375864"/>
              <a:gd name="connsiteX65" fmla="*/ 7261412 w 7631206"/>
              <a:gd name="connsiteY65" fmla="*/ 1065208 h 1375864"/>
              <a:gd name="connsiteX66" fmla="*/ 7308476 w 7631206"/>
              <a:gd name="connsiteY66" fmla="*/ 1374491 h 1375864"/>
              <a:gd name="connsiteX67" fmla="*/ 7516906 w 7631206"/>
              <a:gd name="connsiteY67" fmla="*/ 1179508 h 1375864"/>
              <a:gd name="connsiteX68" fmla="*/ 7631206 w 7631206"/>
              <a:gd name="connsiteY68" fmla="*/ 1199679 h 137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631206" h="1375864">
                <a:moveTo>
                  <a:pt x="0" y="1024867"/>
                </a:moveTo>
                <a:cubicBezTo>
                  <a:pt x="159123" y="679726"/>
                  <a:pt x="318247" y="334585"/>
                  <a:pt x="410135" y="204597"/>
                </a:cubicBezTo>
                <a:cubicBezTo>
                  <a:pt x="502023" y="74609"/>
                  <a:pt x="500903" y="260626"/>
                  <a:pt x="551329" y="244938"/>
                </a:cubicBezTo>
                <a:cubicBezTo>
                  <a:pt x="601756" y="229250"/>
                  <a:pt x="662268" y="142964"/>
                  <a:pt x="712694" y="110467"/>
                </a:cubicBezTo>
                <a:cubicBezTo>
                  <a:pt x="763121" y="77970"/>
                  <a:pt x="822512" y="34268"/>
                  <a:pt x="853888" y="49956"/>
                </a:cubicBezTo>
                <a:cubicBezTo>
                  <a:pt x="885265" y="65644"/>
                  <a:pt x="862853" y="128397"/>
                  <a:pt x="900953" y="204597"/>
                </a:cubicBezTo>
                <a:cubicBezTo>
                  <a:pt x="939053" y="280797"/>
                  <a:pt x="1015253" y="463453"/>
                  <a:pt x="1082488" y="507156"/>
                </a:cubicBezTo>
                <a:cubicBezTo>
                  <a:pt x="1149723" y="550859"/>
                  <a:pt x="1270747" y="424232"/>
                  <a:pt x="1304365" y="466814"/>
                </a:cubicBezTo>
                <a:cubicBezTo>
                  <a:pt x="1337983" y="509396"/>
                  <a:pt x="1266265" y="707741"/>
                  <a:pt x="1284194" y="762650"/>
                </a:cubicBezTo>
                <a:cubicBezTo>
                  <a:pt x="1302123" y="817559"/>
                  <a:pt x="1373841" y="748082"/>
                  <a:pt x="1411941" y="796267"/>
                </a:cubicBezTo>
                <a:cubicBezTo>
                  <a:pt x="1450041" y="844452"/>
                  <a:pt x="1487021" y="978923"/>
                  <a:pt x="1512794" y="1051761"/>
                </a:cubicBezTo>
                <a:cubicBezTo>
                  <a:pt x="1538567" y="1124599"/>
                  <a:pt x="1536326" y="1181750"/>
                  <a:pt x="1566582" y="1233297"/>
                </a:cubicBezTo>
                <a:cubicBezTo>
                  <a:pt x="1596838" y="1284844"/>
                  <a:pt x="1667435" y="1367768"/>
                  <a:pt x="1694329" y="1361044"/>
                </a:cubicBezTo>
                <a:cubicBezTo>
                  <a:pt x="1721223" y="1354320"/>
                  <a:pt x="1692088" y="1194077"/>
                  <a:pt x="1727947" y="1192956"/>
                </a:cubicBezTo>
                <a:cubicBezTo>
                  <a:pt x="1763806" y="1191835"/>
                  <a:pt x="1864659" y="1355441"/>
                  <a:pt x="1909482" y="1354320"/>
                </a:cubicBezTo>
                <a:cubicBezTo>
                  <a:pt x="1954305" y="1353199"/>
                  <a:pt x="1963270" y="1232176"/>
                  <a:pt x="1996888" y="1186232"/>
                </a:cubicBezTo>
                <a:cubicBezTo>
                  <a:pt x="2030506" y="1140288"/>
                  <a:pt x="2084294" y="1089862"/>
                  <a:pt x="2111188" y="1078656"/>
                </a:cubicBezTo>
                <a:cubicBezTo>
                  <a:pt x="2138082" y="1067450"/>
                  <a:pt x="2136962" y="1110032"/>
                  <a:pt x="2158253" y="1118997"/>
                </a:cubicBezTo>
                <a:cubicBezTo>
                  <a:pt x="2179544" y="1127962"/>
                  <a:pt x="2214282" y="1108912"/>
                  <a:pt x="2238935" y="1132444"/>
                </a:cubicBezTo>
                <a:cubicBezTo>
                  <a:pt x="2263588" y="1155976"/>
                  <a:pt x="2271433" y="1226573"/>
                  <a:pt x="2306171" y="1260191"/>
                </a:cubicBezTo>
                <a:cubicBezTo>
                  <a:pt x="2340909" y="1293809"/>
                  <a:pt x="2418230" y="1392421"/>
                  <a:pt x="2447365" y="1334150"/>
                </a:cubicBezTo>
                <a:cubicBezTo>
                  <a:pt x="2476500" y="1275879"/>
                  <a:pt x="2461932" y="928496"/>
                  <a:pt x="2480982" y="910567"/>
                </a:cubicBezTo>
                <a:cubicBezTo>
                  <a:pt x="2500032" y="892638"/>
                  <a:pt x="2531409" y="1154855"/>
                  <a:pt x="2561665" y="1226573"/>
                </a:cubicBezTo>
                <a:cubicBezTo>
                  <a:pt x="2591921" y="1298291"/>
                  <a:pt x="2638986" y="1395782"/>
                  <a:pt x="2662518" y="1340873"/>
                </a:cubicBezTo>
                <a:cubicBezTo>
                  <a:pt x="2686050" y="1285964"/>
                  <a:pt x="2687171" y="901602"/>
                  <a:pt x="2702859" y="897120"/>
                </a:cubicBezTo>
                <a:cubicBezTo>
                  <a:pt x="2718547" y="892638"/>
                  <a:pt x="2717427" y="1274758"/>
                  <a:pt x="2756647" y="1313979"/>
                </a:cubicBezTo>
                <a:cubicBezTo>
                  <a:pt x="2795867" y="1353200"/>
                  <a:pt x="2889997" y="1141409"/>
                  <a:pt x="2938182" y="1132444"/>
                </a:cubicBezTo>
                <a:cubicBezTo>
                  <a:pt x="2986367" y="1123479"/>
                  <a:pt x="3007659" y="1296050"/>
                  <a:pt x="3045759" y="1260191"/>
                </a:cubicBezTo>
                <a:cubicBezTo>
                  <a:pt x="3083859" y="1224332"/>
                  <a:pt x="3134285" y="957632"/>
                  <a:pt x="3166782" y="917291"/>
                </a:cubicBezTo>
                <a:cubicBezTo>
                  <a:pt x="3199279" y="876950"/>
                  <a:pt x="3206003" y="1050641"/>
                  <a:pt x="3240741" y="1018144"/>
                </a:cubicBezTo>
                <a:cubicBezTo>
                  <a:pt x="3275479" y="985647"/>
                  <a:pt x="3334871" y="771614"/>
                  <a:pt x="3375212" y="722308"/>
                </a:cubicBezTo>
                <a:cubicBezTo>
                  <a:pt x="3415553" y="673002"/>
                  <a:pt x="3454773" y="737996"/>
                  <a:pt x="3482788" y="722308"/>
                </a:cubicBezTo>
                <a:cubicBezTo>
                  <a:pt x="3510803" y="706620"/>
                  <a:pt x="3516406" y="640505"/>
                  <a:pt x="3543300" y="628179"/>
                </a:cubicBezTo>
                <a:cubicBezTo>
                  <a:pt x="3570194" y="615853"/>
                  <a:pt x="3615018" y="670762"/>
                  <a:pt x="3644153" y="648350"/>
                </a:cubicBezTo>
                <a:cubicBezTo>
                  <a:pt x="3673288" y="625938"/>
                  <a:pt x="3688977" y="504914"/>
                  <a:pt x="3718112" y="493708"/>
                </a:cubicBezTo>
                <a:cubicBezTo>
                  <a:pt x="3747247" y="482502"/>
                  <a:pt x="3793192" y="599043"/>
                  <a:pt x="3818965" y="581114"/>
                </a:cubicBezTo>
                <a:cubicBezTo>
                  <a:pt x="3844739" y="563185"/>
                  <a:pt x="3842497" y="404061"/>
                  <a:pt x="3872753" y="386132"/>
                </a:cubicBezTo>
                <a:cubicBezTo>
                  <a:pt x="3903009" y="368203"/>
                  <a:pt x="3955677" y="485864"/>
                  <a:pt x="4000500" y="473538"/>
                </a:cubicBezTo>
                <a:cubicBezTo>
                  <a:pt x="4045323" y="461212"/>
                  <a:pt x="4095750" y="328982"/>
                  <a:pt x="4141694" y="312173"/>
                </a:cubicBezTo>
                <a:cubicBezTo>
                  <a:pt x="4187638" y="295364"/>
                  <a:pt x="4227980" y="402941"/>
                  <a:pt x="4276165" y="372685"/>
                </a:cubicBezTo>
                <a:cubicBezTo>
                  <a:pt x="4324350" y="342429"/>
                  <a:pt x="4373656" y="185547"/>
                  <a:pt x="4430806" y="130638"/>
                </a:cubicBezTo>
                <a:cubicBezTo>
                  <a:pt x="4487956" y="75729"/>
                  <a:pt x="4583206" y="32026"/>
                  <a:pt x="4619065" y="43232"/>
                </a:cubicBezTo>
                <a:cubicBezTo>
                  <a:pt x="4654924" y="54438"/>
                  <a:pt x="4606739" y="198994"/>
                  <a:pt x="4645959" y="197873"/>
                </a:cubicBezTo>
                <a:cubicBezTo>
                  <a:pt x="4685179" y="196752"/>
                  <a:pt x="4799479" y="34267"/>
                  <a:pt x="4854388" y="36508"/>
                </a:cubicBezTo>
                <a:cubicBezTo>
                  <a:pt x="4909297" y="38749"/>
                  <a:pt x="4920503" y="216923"/>
                  <a:pt x="4975412" y="211320"/>
                </a:cubicBezTo>
                <a:cubicBezTo>
                  <a:pt x="5030321" y="205717"/>
                  <a:pt x="5134535" y="-28486"/>
                  <a:pt x="5183841" y="2891"/>
                </a:cubicBezTo>
                <a:cubicBezTo>
                  <a:pt x="5233147" y="34267"/>
                  <a:pt x="5245474" y="348032"/>
                  <a:pt x="5271247" y="399579"/>
                </a:cubicBezTo>
                <a:cubicBezTo>
                  <a:pt x="5297021" y="451126"/>
                  <a:pt x="5317191" y="297605"/>
                  <a:pt x="5338482" y="312173"/>
                </a:cubicBezTo>
                <a:cubicBezTo>
                  <a:pt x="5359773" y="326741"/>
                  <a:pt x="5377703" y="501553"/>
                  <a:pt x="5398994" y="486985"/>
                </a:cubicBezTo>
                <a:cubicBezTo>
                  <a:pt x="5420285" y="472417"/>
                  <a:pt x="5443817" y="223647"/>
                  <a:pt x="5466229" y="224767"/>
                </a:cubicBezTo>
                <a:cubicBezTo>
                  <a:pt x="5488641" y="225887"/>
                  <a:pt x="5504330" y="522843"/>
                  <a:pt x="5533465" y="493708"/>
                </a:cubicBezTo>
                <a:cubicBezTo>
                  <a:pt x="5562600" y="464573"/>
                  <a:pt x="5616388" y="54438"/>
                  <a:pt x="5641041" y="49956"/>
                </a:cubicBezTo>
                <a:cubicBezTo>
                  <a:pt x="5665694" y="45474"/>
                  <a:pt x="5657850" y="434317"/>
                  <a:pt x="5681382" y="466814"/>
                </a:cubicBezTo>
                <a:cubicBezTo>
                  <a:pt x="5704914" y="499311"/>
                  <a:pt x="5757582" y="246058"/>
                  <a:pt x="5782235" y="244938"/>
                </a:cubicBezTo>
                <a:cubicBezTo>
                  <a:pt x="5806888" y="243818"/>
                  <a:pt x="5781115" y="446644"/>
                  <a:pt x="5829300" y="460091"/>
                </a:cubicBezTo>
                <a:cubicBezTo>
                  <a:pt x="5877485" y="473538"/>
                  <a:pt x="6016438" y="312173"/>
                  <a:pt x="6071347" y="325620"/>
                </a:cubicBezTo>
                <a:cubicBezTo>
                  <a:pt x="6126256" y="339067"/>
                  <a:pt x="6116171" y="517241"/>
                  <a:pt x="6158753" y="540773"/>
                </a:cubicBezTo>
                <a:cubicBezTo>
                  <a:pt x="6201335" y="564305"/>
                  <a:pt x="6302188" y="437679"/>
                  <a:pt x="6326841" y="466814"/>
                </a:cubicBezTo>
                <a:cubicBezTo>
                  <a:pt x="6351494" y="495949"/>
                  <a:pt x="6274174" y="695414"/>
                  <a:pt x="6306671" y="715585"/>
                </a:cubicBezTo>
                <a:cubicBezTo>
                  <a:pt x="6339168" y="735756"/>
                  <a:pt x="6483724" y="565426"/>
                  <a:pt x="6521824" y="587838"/>
                </a:cubicBezTo>
                <a:cubicBezTo>
                  <a:pt x="6559924" y="610250"/>
                  <a:pt x="6485965" y="827644"/>
                  <a:pt x="6535271" y="850056"/>
                </a:cubicBezTo>
                <a:cubicBezTo>
                  <a:pt x="6584577" y="872468"/>
                  <a:pt x="6769474" y="689811"/>
                  <a:pt x="6817659" y="722308"/>
                </a:cubicBezTo>
                <a:cubicBezTo>
                  <a:pt x="6865844" y="754805"/>
                  <a:pt x="6790764" y="1006938"/>
                  <a:pt x="6824382" y="1045038"/>
                </a:cubicBezTo>
                <a:cubicBezTo>
                  <a:pt x="6858000" y="1083138"/>
                  <a:pt x="6979024" y="920652"/>
                  <a:pt x="7019365" y="950908"/>
                </a:cubicBezTo>
                <a:cubicBezTo>
                  <a:pt x="7059706" y="981164"/>
                  <a:pt x="7026088" y="1207523"/>
                  <a:pt x="7066429" y="1226573"/>
                </a:cubicBezTo>
                <a:cubicBezTo>
                  <a:pt x="7106770" y="1245623"/>
                  <a:pt x="7221071" y="1040555"/>
                  <a:pt x="7261412" y="1065208"/>
                </a:cubicBezTo>
                <a:cubicBezTo>
                  <a:pt x="7301753" y="1089861"/>
                  <a:pt x="7265894" y="1355441"/>
                  <a:pt x="7308476" y="1374491"/>
                </a:cubicBezTo>
                <a:cubicBezTo>
                  <a:pt x="7351058" y="1393541"/>
                  <a:pt x="7463118" y="1208643"/>
                  <a:pt x="7516906" y="1179508"/>
                </a:cubicBezTo>
                <a:cubicBezTo>
                  <a:pt x="7570694" y="1150373"/>
                  <a:pt x="7600950" y="1175026"/>
                  <a:pt x="7631206" y="119967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4A0033-0FF2-466E-A55E-1DBC13DA8626}"/>
              </a:ext>
            </a:extLst>
          </p:cNvPr>
          <p:cNvSpPr txBox="1"/>
          <p:nvPr/>
        </p:nvSpPr>
        <p:spPr>
          <a:xfrm>
            <a:off x="2445354" y="3079377"/>
            <a:ext cx="153967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Accumulation Phase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6E58A3-CFE9-4936-B1D5-42629AB3BACB}"/>
              </a:ext>
            </a:extLst>
          </p:cNvPr>
          <p:cNvSpPr txBox="1"/>
          <p:nvPr/>
        </p:nvSpPr>
        <p:spPr>
          <a:xfrm rot="19320563">
            <a:off x="4050863" y="2433697"/>
            <a:ext cx="133798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 Up Phase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16A570-EE97-415C-9050-63A3353FAA96}"/>
              </a:ext>
            </a:extLst>
          </p:cNvPr>
          <p:cNvSpPr txBox="1"/>
          <p:nvPr/>
        </p:nvSpPr>
        <p:spPr>
          <a:xfrm>
            <a:off x="5402943" y="2114032"/>
            <a:ext cx="1337982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 Phase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EA1003-4407-4BF1-9DC2-A9E7875AF81C}"/>
              </a:ext>
            </a:extLst>
          </p:cNvPr>
          <p:cNvSpPr txBox="1"/>
          <p:nvPr/>
        </p:nvSpPr>
        <p:spPr>
          <a:xfrm rot="1931155">
            <a:off x="6763480" y="2648283"/>
            <a:ext cx="155308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 Down Phase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E7BE6A3-013E-41FA-97D2-2D68BAB5E1E2}"/>
              </a:ext>
            </a:extLst>
          </p:cNvPr>
          <p:cNvCxnSpPr/>
          <p:nvPr/>
        </p:nvCxnSpPr>
        <p:spPr>
          <a:xfrm flipH="1">
            <a:off x="2252382" y="3416018"/>
            <a:ext cx="430306" cy="349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052E32-5572-4B70-98C6-C87CC519BDFC}"/>
              </a:ext>
            </a:extLst>
          </p:cNvPr>
          <p:cNvCxnSpPr>
            <a:cxnSpLocks/>
          </p:cNvCxnSpPr>
          <p:nvPr/>
        </p:nvCxnSpPr>
        <p:spPr>
          <a:xfrm>
            <a:off x="2935941" y="3416019"/>
            <a:ext cx="0" cy="416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BA0BBD-7BC8-4C8B-918D-826B20D8DB63}"/>
              </a:ext>
            </a:extLst>
          </p:cNvPr>
          <p:cNvCxnSpPr>
            <a:cxnSpLocks/>
          </p:cNvCxnSpPr>
          <p:nvPr/>
        </p:nvCxnSpPr>
        <p:spPr>
          <a:xfrm>
            <a:off x="3092824" y="3416018"/>
            <a:ext cx="526676" cy="34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3936CE9-05F4-495A-8289-2D94DC415878}"/>
              </a:ext>
            </a:extLst>
          </p:cNvPr>
          <p:cNvCxnSpPr>
            <a:cxnSpLocks/>
          </p:cNvCxnSpPr>
          <p:nvPr/>
        </p:nvCxnSpPr>
        <p:spPr>
          <a:xfrm>
            <a:off x="7201706" y="2786407"/>
            <a:ext cx="0" cy="486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82F85BD-137E-4B0D-B093-CF85A89E5A36}"/>
              </a:ext>
            </a:extLst>
          </p:cNvPr>
          <p:cNvCxnSpPr>
            <a:cxnSpLocks/>
          </p:cNvCxnSpPr>
          <p:nvPr/>
        </p:nvCxnSpPr>
        <p:spPr>
          <a:xfrm>
            <a:off x="7865398" y="3210182"/>
            <a:ext cx="0" cy="473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800B08C-3021-4325-A219-0E47E905AE4B}"/>
              </a:ext>
            </a:extLst>
          </p:cNvPr>
          <p:cNvSpPr txBox="1"/>
          <p:nvPr/>
        </p:nvSpPr>
        <p:spPr>
          <a:xfrm>
            <a:off x="1552724" y="3885304"/>
            <a:ext cx="781764" cy="4154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 Straddle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01CD42-3D7A-4A37-B741-1DB26C46DFB6}"/>
              </a:ext>
            </a:extLst>
          </p:cNvPr>
          <p:cNvSpPr txBox="1"/>
          <p:nvPr/>
        </p:nvSpPr>
        <p:spPr>
          <a:xfrm>
            <a:off x="2545059" y="3885304"/>
            <a:ext cx="781764" cy="4154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Call Butterfly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64A755-80ED-41C9-8C78-BC1E1E1A7D98}"/>
              </a:ext>
            </a:extLst>
          </p:cNvPr>
          <p:cNvSpPr txBox="1"/>
          <p:nvPr/>
        </p:nvSpPr>
        <p:spPr>
          <a:xfrm>
            <a:off x="3467075" y="3869646"/>
            <a:ext cx="781764" cy="4154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Call Condor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25B133-EC5A-4C16-BB3D-C158E09DD06D}"/>
              </a:ext>
            </a:extLst>
          </p:cNvPr>
          <p:cNvSpPr txBox="1"/>
          <p:nvPr/>
        </p:nvSpPr>
        <p:spPr>
          <a:xfrm>
            <a:off x="4333608" y="3188428"/>
            <a:ext cx="788543" cy="57708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Bullish Risk Reversal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A959EF-1224-4055-92BC-71A12764A19E}"/>
              </a:ext>
            </a:extLst>
          </p:cNvPr>
          <p:cNvSpPr txBox="1"/>
          <p:nvPr/>
        </p:nvSpPr>
        <p:spPr>
          <a:xfrm>
            <a:off x="5209989" y="2948545"/>
            <a:ext cx="788543" cy="4154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 Call Spread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E1F4F8-402D-4C18-97EF-BBFE5AF8944F}"/>
              </a:ext>
            </a:extLst>
          </p:cNvPr>
          <p:cNvSpPr txBox="1"/>
          <p:nvPr/>
        </p:nvSpPr>
        <p:spPr>
          <a:xfrm>
            <a:off x="6745009" y="3316811"/>
            <a:ext cx="788543" cy="4154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Bear Call Spread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AA795A-E611-4148-B8C4-753318B16279}"/>
              </a:ext>
            </a:extLst>
          </p:cNvPr>
          <p:cNvSpPr txBox="1"/>
          <p:nvPr/>
        </p:nvSpPr>
        <p:spPr>
          <a:xfrm>
            <a:off x="7668633" y="3756534"/>
            <a:ext cx="483682" cy="2539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46AA09E3-6B62-421A-ADEA-5739465FA142}"/>
              </a:ext>
            </a:extLst>
          </p:cNvPr>
          <p:cNvCxnSpPr/>
          <p:nvPr/>
        </p:nvCxnSpPr>
        <p:spPr>
          <a:xfrm rot="16200000" flipH="1">
            <a:off x="4532774" y="2945264"/>
            <a:ext cx="288114" cy="1020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6DCEBE27-7947-41DA-AD50-73B34B352C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15708" y="2478869"/>
            <a:ext cx="434236" cy="3831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41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E8A0-5065-4820-B381-FF49C981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Bullish Risk Reversal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8D27C-57D0-4B40-94C6-19E0E5550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85" y="889995"/>
            <a:ext cx="8513100" cy="36874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you are looking at a potential reversal on a stock that is oversold: Catalyst could be earnings, or positive news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</a:t>
            </a:r>
            <a:r>
              <a:rPr lang="en-US" sz="1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cheaper alternative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buying the stock, with a similar exposure!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strategy is simple: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one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OTM put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fund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buying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one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OTM call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expiry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strategy simulates being long on a stock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57D076-6825-48BE-B563-25F3AA756389}"/>
              </a:ext>
            </a:extLst>
          </p:cNvPr>
          <p:cNvCxnSpPr>
            <a:cxnSpLocks/>
          </p:cNvCxnSpPr>
          <p:nvPr/>
        </p:nvCxnSpPr>
        <p:spPr>
          <a:xfrm>
            <a:off x="2543881" y="2065419"/>
            <a:ext cx="3765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18D8ED-01E7-4345-9529-503DC53B2689}"/>
              </a:ext>
            </a:extLst>
          </p:cNvPr>
          <p:cNvCxnSpPr>
            <a:cxnSpLocks/>
          </p:cNvCxnSpPr>
          <p:nvPr/>
        </p:nvCxnSpPr>
        <p:spPr>
          <a:xfrm>
            <a:off x="3240726" y="2065419"/>
            <a:ext cx="7328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581308-C676-4A65-B7AD-E6D84BF35DF9}"/>
              </a:ext>
            </a:extLst>
          </p:cNvPr>
          <p:cNvCxnSpPr>
            <a:cxnSpLocks/>
          </p:cNvCxnSpPr>
          <p:nvPr/>
        </p:nvCxnSpPr>
        <p:spPr>
          <a:xfrm>
            <a:off x="4629252" y="2074381"/>
            <a:ext cx="7328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D5CA54-9F5B-4A8C-B9D6-6743C0798C79}"/>
              </a:ext>
            </a:extLst>
          </p:cNvPr>
          <p:cNvCxnSpPr>
            <a:cxnSpLocks/>
          </p:cNvCxnSpPr>
          <p:nvPr/>
        </p:nvCxnSpPr>
        <p:spPr>
          <a:xfrm>
            <a:off x="5637343" y="2067652"/>
            <a:ext cx="7328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C00F29-71FF-4FD7-A5BC-3637BC491F78}"/>
              </a:ext>
            </a:extLst>
          </p:cNvPr>
          <p:cNvCxnSpPr>
            <a:cxnSpLocks/>
          </p:cNvCxnSpPr>
          <p:nvPr/>
        </p:nvCxnSpPr>
        <p:spPr>
          <a:xfrm flipV="1">
            <a:off x="6699940" y="2065419"/>
            <a:ext cx="1042138" cy="89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D3CDBCC-64BE-4E3A-9B07-B199AA480D82}"/>
              </a:ext>
            </a:extLst>
          </p:cNvPr>
          <p:cNvSpPr txBox="1"/>
          <p:nvPr/>
        </p:nvSpPr>
        <p:spPr>
          <a:xfrm>
            <a:off x="5848828" y="3701405"/>
            <a:ext cx="1777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Price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F3CAD1-ABEC-4406-90F8-8FBD06A876AC}"/>
              </a:ext>
            </a:extLst>
          </p:cNvPr>
          <p:cNvSpPr txBox="1"/>
          <p:nvPr/>
        </p:nvSpPr>
        <p:spPr>
          <a:xfrm>
            <a:off x="1827977" y="2555536"/>
            <a:ext cx="801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Payoff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68FFB4-9E55-433D-A2DA-48D9FAB50E71}"/>
              </a:ext>
            </a:extLst>
          </p:cNvPr>
          <p:cNvSpPr txBox="1"/>
          <p:nvPr/>
        </p:nvSpPr>
        <p:spPr>
          <a:xfrm>
            <a:off x="3511242" y="2890574"/>
            <a:ext cx="73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 Puts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60FFEB-6859-4729-B604-49DCD24BE664}"/>
              </a:ext>
            </a:extLst>
          </p:cNvPr>
          <p:cNvSpPr txBox="1"/>
          <p:nvPr/>
        </p:nvSpPr>
        <p:spPr>
          <a:xfrm>
            <a:off x="3977447" y="2879700"/>
            <a:ext cx="635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Buy Calls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FDCB13-B79E-45A4-8EDF-1C4B682855D4}"/>
              </a:ext>
            </a:extLst>
          </p:cNvPr>
          <p:cNvGrpSpPr/>
          <p:nvPr/>
        </p:nvGrpSpPr>
        <p:grpSpPr>
          <a:xfrm>
            <a:off x="2525113" y="2623731"/>
            <a:ext cx="3687857" cy="1996889"/>
            <a:chOff x="2254598" y="2669242"/>
            <a:chExt cx="3687857" cy="199688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07B251C-4507-4498-898F-0784441928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4598" y="2669242"/>
              <a:ext cx="0" cy="19968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58172AF-8E3A-46C2-82A2-5EC531F6A939}"/>
                </a:ext>
              </a:extLst>
            </p:cNvPr>
            <p:cNvCxnSpPr>
              <a:cxnSpLocks/>
            </p:cNvCxnSpPr>
            <p:nvPr/>
          </p:nvCxnSpPr>
          <p:spPr>
            <a:xfrm>
              <a:off x="2262446" y="3706719"/>
              <a:ext cx="368000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806D11-EB16-4B71-9645-E3E0EB14EB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0025" y="3839539"/>
              <a:ext cx="817133" cy="758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AACF27E-4ECE-4DFE-AD99-C28AEB4D623A}"/>
                </a:ext>
              </a:extLst>
            </p:cNvPr>
            <p:cNvCxnSpPr>
              <a:cxnSpLocks/>
            </p:cNvCxnSpPr>
            <p:nvPr/>
          </p:nvCxnSpPr>
          <p:spPr>
            <a:xfrm>
              <a:off x="3607158" y="3839538"/>
              <a:ext cx="4605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85F3FD3-6BD6-4D1A-926F-2145941730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8317" y="2924737"/>
              <a:ext cx="937367" cy="9148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39109CE-0E9F-4F2F-A842-2AD7F8AAE130}"/>
                </a:ext>
              </a:extLst>
            </p:cNvPr>
            <p:cNvCxnSpPr/>
            <p:nvPr/>
          </p:nvCxnSpPr>
          <p:spPr>
            <a:xfrm flipV="1">
              <a:off x="3600434" y="3455896"/>
              <a:ext cx="0" cy="383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C519A56-BB7F-4615-B115-D2BEF035AE8C}"/>
                </a:ext>
              </a:extLst>
            </p:cNvPr>
            <p:cNvCxnSpPr/>
            <p:nvPr/>
          </p:nvCxnSpPr>
          <p:spPr>
            <a:xfrm flipV="1">
              <a:off x="4067349" y="3455896"/>
              <a:ext cx="0" cy="383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4F28DC4-6D13-4291-95DA-8FF5EF89C6FA}"/>
                </a:ext>
              </a:extLst>
            </p:cNvPr>
            <p:cNvSpPr/>
            <p:nvPr/>
          </p:nvSpPr>
          <p:spPr>
            <a:xfrm>
              <a:off x="4669476" y="2669242"/>
              <a:ext cx="612880" cy="5232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FE43919-EE9E-4D40-A2CC-59450A3E35B7}"/>
              </a:ext>
            </a:extLst>
          </p:cNvPr>
          <p:cNvCxnSpPr/>
          <p:nvPr/>
        </p:nvCxnSpPr>
        <p:spPr>
          <a:xfrm>
            <a:off x="5342227" y="2879226"/>
            <a:ext cx="521706" cy="23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A9A5884-8E49-4D9A-A240-A25552C1ACE8}"/>
              </a:ext>
            </a:extLst>
          </p:cNvPr>
          <p:cNvSpPr txBox="1"/>
          <p:nvPr/>
        </p:nvSpPr>
        <p:spPr>
          <a:xfrm>
            <a:off x="5824213" y="2666906"/>
            <a:ext cx="136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Unlimited upside</a:t>
            </a:r>
          </a:p>
        </p:txBody>
      </p:sp>
    </p:spTree>
    <p:extLst>
      <p:ext uri="{BB962C8B-B14F-4D97-AF65-F5344CB8AC3E}">
        <p14:creationId xmlns:p14="http://schemas.microsoft.com/office/powerpoint/2010/main" val="275241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DD004-D2CF-4518-B800-D2A36B50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Your Risk to Reward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2BAC75-3A11-4EC6-B408-ECF0488BD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464249"/>
              </p:ext>
            </p:extLst>
          </p:nvPr>
        </p:nvGraphicFramePr>
        <p:xfrm>
          <a:off x="958103" y="1371600"/>
          <a:ext cx="7429500" cy="2864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5088">
                  <a:extLst>
                    <a:ext uri="{9D8B030D-6E8A-4147-A177-3AD203B41FA5}">
                      <a16:colId xmlns:a16="http://schemas.microsoft.com/office/drawing/2014/main" val="1819769386"/>
                    </a:ext>
                  </a:extLst>
                </a:gridCol>
                <a:gridCol w="4674412">
                  <a:extLst>
                    <a:ext uri="{9D8B030D-6E8A-4147-A177-3AD203B41FA5}">
                      <a16:colId xmlns:a16="http://schemas.microsoft.com/office/drawing/2014/main" val="2961858527"/>
                    </a:ext>
                  </a:extLst>
                </a:gridCol>
              </a:tblGrid>
              <a:tr h="716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loss if net credit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(Put strike - net premium)*100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166715"/>
                  </a:ext>
                </a:extLst>
              </a:tr>
              <a:tr h="716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loss if net debit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(Put strike + net premium)*100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9757521"/>
                  </a:ext>
                </a:extLst>
              </a:tr>
              <a:tr h="716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 if net credit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Stock must close above: put strike - net credit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204640"/>
                  </a:ext>
                </a:extLst>
              </a:tr>
              <a:tr h="716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 if net debit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Stock must close above: call strike + net debit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066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697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EBE4-104D-470F-8167-730D04F4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Bullish Risk Reversal: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D7D06-795D-4441-8EA6-64BB2A617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384" y="909452"/>
            <a:ext cx="8595526" cy="3694200"/>
          </a:xfrm>
        </p:spPr>
        <p:txBody>
          <a:bodyPr>
            <a:normAutofit/>
          </a:bodyPr>
          <a:lstStyle/>
          <a:p>
            <a:r>
              <a:rPr lang="en-US" sz="1400" dirty="0"/>
              <a:t>It always starts with your hypothesis: You are bullish on the stock XYZ due to reason 1,2, and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A649E-FCE5-4657-9715-EB553013F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87" y="1330328"/>
            <a:ext cx="4146709" cy="341286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EFE150-38F4-4754-BB87-1E4F16FAEED9}"/>
              </a:ext>
            </a:extLst>
          </p:cNvPr>
          <p:cNvCxnSpPr>
            <a:cxnSpLocks/>
          </p:cNvCxnSpPr>
          <p:nvPr/>
        </p:nvCxnSpPr>
        <p:spPr>
          <a:xfrm flipV="1">
            <a:off x="5809129" y="2918012"/>
            <a:ext cx="329453" cy="4011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12EE362-01B8-45E3-AB66-23CAA1A80EA4}"/>
              </a:ext>
            </a:extLst>
          </p:cNvPr>
          <p:cNvSpPr txBox="1"/>
          <p:nvPr/>
        </p:nvSpPr>
        <p:spPr>
          <a:xfrm>
            <a:off x="4906467" y="2394792"/>
            <a:ext cx="146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Bullish Hypothesis</a:t>
            </a:r>
          </a:p>
        </p:txBody>
      </p:sp>
    </p:spTree>
    <p:extLst>
      <p:ext uri="{BB962C8B-B14F-4D97-AF65-F5344CB8AC3E}">
        <p14:creationId xmlns:p14="http://schemas.microsoft.com/office/powerpoint/2010/main" val="425136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EBE4-104D-470F-8167-730D04F4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Bullish Risk Reversal: 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37B98E-909F-4703-A8C6-305EB58EE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63" y="2426803"/>
            <a:ext cx="7538197" cy="8437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8569E9-401C-45C2-B76C-85C8E3A98548}"/>
              </a:ext>
            </a:extLst>
          </p:cNvPr>
          <p:cNvSpPr txBox="1"/>
          <p:nvPr/>
        </p:nvSpPr>
        <p:spPr>
          <a:xfrm>
            <a:off x="215718" y="810754"/>
            <a:ext cx="8169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PLTR is currently trading at $20.62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 $19, put for $0.41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Buy $22, call for $0.47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debit transaction: $0.05 per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profiting from upside of PLTR with only spending $5 per 100 contracts rather than the $20.62 buying the underlying security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7107A0-F557-4BEE-9D61-968004FC2A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37"/>
          <a:stretch/>
        </p:blipFill>
        <p:spPr>
          <a:xfrm>
            <a:off x="2718687" y="3501567"/>
            <a:ext cx="316314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1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BT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67121B"/>
      </a:accent1>
      <a:accent2>
        <a:srgbClr val="B40000"/>
      </a:accent2>
      <a:accent3>
        <a:srgbClr val="A5A5A5"/>
      </a:accent3>
      <a:accent4>
        <a:srgbClr val="7F7F7F"/>
      </a:accent4>
      <a:accent5>
        <a:srgbClr val="F2F2F2"/>
      </a:accent5>
      <a:accent6>
        <a:srgbClr val="7F7F7F"/>
      </a:accent6>
      <a:hlink>
        <a:srgbClr val="67121B"/>
      </a:hlink>
      <a:folHlink>
        <a:srgbClr val="B4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29085</TotalTime>
  <Words>2196</Words>
  <Application>Microsoft Office PowerPoint</Application>
  <PresentationFormat>On-screen Show (16:9)</PresentationFormat>
  <Paragraphs>304</Paragraphs>
  <Slides>41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Raleway</vt:lpstr>
      <vt:lpstr>Arial</vt:lpstr>
      <vt:lpstr>Open Sans</vt:lpstr>
      <vt:lpstr>Office Theme</vt:lpstr>
      <vt:lpstr>Using Options as a Directional Strategy </vt:lpstr>
      <vt:lpstr>Course Outline</vt:lpstr>
      <vt:lpstr>Class Objective </vt:lpstr>
      <vt:lpstr>Strategies Discussed in this Class</vt:lpstr>
      <vt:lpstr>Stock Phases and Options</vt:lpstr>
      <vt:lpstr>Bullish Risk Reversal</vt:lpstr>
      <vt:lpstr>Understanding Your Risk to Reward</vt:lpstr>
      <vt:lpstr>Bullish Risk Reversal: Example</vt:lpstr>
      <vt:lpstr>Bullish Risk Reversal: Example</vt:lpstr>
      <vt:lpstr>Bullish Risk Reversal: Example</vt:lpstr>
      <vt:lpstr>Bull Call Spreads</vt:lpstr>
      <vt:lpstr>Bull Call Spreads</vt:lpstr>
      <vt:lpstr>Bull Call Spread: Example</vt:lpstr>
      <vt:lpstr>Bull Call Spread</vt:lpstr>
      <vt:lpstr>Setting up Spreads Throughout a Day </vt:lpstr>
      <vt:lpstr>Bull Call Ladder  </vt:lpstr>
      <vt:lpstr>Bull Ratio Spread </vt:lpstr>
      <vt:lpstr>Bull Ratio Spread </vt:lpstr>
      <vt:lpstr>Bull Ratio Spread </vt:lpstr>
      <vt:lpstr>Bull Ratio Spread (Example: Intel) </vt:lpstr>
      <vt:lpstr>Short Bull Ratio Spread </vt:lpstr>
      <vt:lpstr>Bear Ratio Spread</vt:lpstr>
      <vt:lpstr>Bear Call Credit Spread</vt:lpstr>
      <vt:lpstr>Bear Call Credit Spread</vt:lpstr>
      <vt:lpstr>Bear Call Credit Spread: Example </vt:lpstr>
      <vt:lpstr>Bear Call Credit Spread: Example </vt:lpstr>
      <vt:lpstr>Bet on Volatility</vt:lpstr>
      <vt:lpstr>Long Straddle (Volatility Play)</vt:lpstr>
      <vt:lpstr>Long Straddle </vt:lpstr>
      <vt:lpstr>Long Straddle: Example</vt:lpstr>
      <vt:lpstr>Long Straddle: Example  </vt:lpstr>
      <vt:lpstr>Long Straddle: Example</vt:lpstr>
      <vt:lpstr>Strap Straddle (Directional Move: Bullish)</vt:lpstr>
      <vt:lpstr>Why Not Just Use A Simple Call?</vt:lpstr>
      <vt:lpstr>Strip Straddle (Directional Move: Bearish)</vt:lpstr>
      <vt:lpstr>Straddles side by side</vt:lpstr>
      <vt:lpstr>Long Strangle</vt:lpstr>
      <vt:lpstr>Long Strangle</vt:lpstr>
      <vt:lpstr>Long Strangle: Example</vt:lpstr>
      <vt:lpstr>Long Strangle: Example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Basics</dc:title>
  <cp:lastModifiedBy>Andrew Aziz</cp:lastModifiedBy>
  <cp:revision>176</cp:revision>
  <dcterms:modified xsi:type="dcterms:W3CDTF">2021-06-29T21:49:37Z</dcterms:modified>
</cp:coreProperties>
</file>