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76" r:id="rId3"/>
    <p:sldId id="275" r:id="rId4"/>
    <p:sldId id="332" r:id="rId5"/>
    <p:sldId id="351" r:id="rId6"/>
    <p:sldId id="303" r:id="rId7"/>
    <p:sldId id="304" r:id="rId8"/>
    <p:sldId id="350" r:id="rId9"/>
    <p:sldId id="333" r:id="rId10"/>
    <p:sldId id="307" r:id="rId11"/>
    <p:sldId id="334" r:id="rId12"/>
    <p:sldId id="348" r:id="rId13"/>
    <p:sldId id="349" r:id="rId14"/>
    <p:sldId id="336" r:id="rId15"/>
    <p:sldId id="335" r:id="rId16"/>
    <p:sldId id="337" r:id="rId17"/>
    <p:sldId id="345" r:id="rId18"/>
    <p:sldId id="346" r:id="rId19"/>
    <p:sldId id="344" r:id="rId20"/>
    <p:sldId id="338" r:id="rId21"/>
    <p:sldId id="339" r:id="rId22"/>
    <p:sldId id="343" r:id="rId23"/>
    <p:sldId id="352" r:id="rId24"/>
    <p:sldId id="327" r:id="rId25"/>
    <p:sldId id="340" r:id="rId26"/>
    <p:sldId id="341" r:id="rId27"/>
    <p:sldId id="342" r:id="rId28"/>
    <p:sldId id="331" r:id="rId29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31"/>
      <p:bold r:id="rId32"/>
      <p:italic r:id="rId33"/>
      <p:boldItalic r:id="rId34"/>
    </p:embeddedFont>
    <p:embeddedFont>
      <p:font typeface="Raleway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Aziz" initials="AA" lastIdx="2" clrIdx="0">
    <p:extLst>
      <p:ext uri="{19B8F6BF-5375-455C-9EA6-DF929625EA0E}">
        <p15:presenceInfo xmlns:p15="http://schemas.microsoft.com/office/powerpoint/2012/main" userId="17b2522e63a5cfc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4FB625-046E-41A0-A8F6-2DD36FB07223}" v="8" dt="2021-06-29T19:47:11.5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938" autoAdjust="0"/>
  </p:normalViewPr>
  <p:slideViewPr>
    <p:cSldViewPr snapToGrid="0">
      <p:cViewPr varScale="1">
        <p:scale>
          <a:sx n="132" d="100"/>
          <a:sy n="132" d="100"/>
        </p:scale>
        <p:origin x="132" y="3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Aziz" userId="17b2522e63a5cfc1" providerId="LiveId" clId="{084FB625-046E-41A0-A8F6-2DD36FB07223}"/>
    <pc:docChg chg="undo custSel modSld">
      <pc:chgData name="Andrew Aziz" userId="17b2522e63a5cfc1" providerId="LiveId" clId="{084FB625-046E-41A0-A8F6-2DD36FB07223}" dt="2021-06-29T19:50:17.964" v="564" actId="207"/>
      <pc:docMkLst>
        <pc:docMk/>
      </pc:docMkLst>
      <pc:sldChg chg="modSp mod">
        <pc:chgData name="Andrew Aziz" userId="17b2522e63a5cfc1" providerId="LiveId" clId="{084FB625-046E-41A0-A8F6-2DD36FB07223}" dt="2021-06-29T19:12:02.285" v="0" actId="255"/>
        <pc:sldMkLst>
          <pc:docMk/>
          <pc:sldMk cId="1691614914" sldId="275"/>
        </pc:sldMkLst>
        <pc:spChg chg="mod">
          <ac:chgData name="Andrew Aziz" userId="17b2522e63a5cfc1" providerId="LiveId" clId="{084FB625-046E-41A0-A8F6-2DD36FB07223}" dt="2021-06-29T19:12:02.285" v="0" actId="255"/>
          <ac:spMkLst>
            <pc:docMk/>
            <pc:sldMk cId="1691614914" sldId="275"/>
            <ac:spMk id="3" creationId="{1352AC6B-1BF3-4419-88E3-A1BA1C1E2398}"/>
          </ac:spMkLst>
        </pc:spChg>
      </pc:sldChg>
      <pc:sldChg chg="modSp mod">
        <pc:chgData name="Andrew Aziz" userId="17b2522e63a5cfc1" providerId="LiveId" clId="{084FB625-046E-41A0-A8F6-2DD36FB07223}" dt="2021-06-29T19:15:44.019" v="39" actId="14100"/>
        <pc:sldMkLst>
          <pc:docMk/>
          <pc:sldMk cId="3363417875" sldId="303"/>
        </pc:sldMkLst>
        <pc:spChg chg="mod">
          <ac:chgData name="Andrew Aziz" userId="17b2522e63a5cfc1" providerId="LiveId" clId="{084FB625-046E-41A0-A8F6-2DD36FB07223}" dt="2021-06-29T19:15:44.019" v="39" actId="14100"/>
          <ac:spMkLst>
            <pc:docMk/>
            <pc:sldMk cId="3363417875" sldId="303"/>
            <ac:spMk id="10" creationId="{0A3BBD4C-4790-47A9-8403-76A6426659DC}"/>
          </ac:spMkLst>
        </pc:spChg>
        <pc:spChg chg="mod">
          <ac:chgData name="Andrew Aziz" userId="17b2522e63a5cfc1" providerId="LiveId" clId="{084FB625-046E-41A0-A8F6-2DD36FB07223}" dt="2021-06-29T19:15:06.293" v="27" actId="255"/>
          <ac:spMkLst>
            <pc:docMk/>
            <pc:sldMk cId="3363417875" sldId="303"/>
            <ac:spMk id="19" creationId="{6D4A0033-0FF2-466E-A55E-1DBC13DA8626}"/>
          </ac:spMkLst>
        </pc:spChg>
        <pc:spChg chg="mod">
          <ac:chgData name="Andrew Aziz" userId="17b2522e63a5cfc1" providerId="LiveId" clId="{084FB625-046E-41A0-A8F6-2DD36FB07223}" dt="2021-06-29T19:15:06.293" v="27" actId="255"/>
          <ac:spMkLst>
            <pc:docMk/>
            <pc:sldMk cId="3363417875" sldId="303"/>
            <ac:spMk id="20" creationId="{2E6E58A3-CFE9-4936-B1D5-42629AB3BACB}"/>
          </ac:spMkLst>
        </pc:spChg>
        <pc:spChg chg="mod">
          <ac:chgData name="Andrew Aziz" userId="17b2522e63a5cfc1" providerId="LiveId" clId="{084FB625-046E-41A0-A8F6-2DD36FB07223}" dt="2021-06-29T19:15:06.293" v="27" actId="255"/>
          <ac:spMkLst>
            <pc:docMk/>
            <pc:sldMk cId="3363417875" sldId="303"/>
            <ac:spMk id="21" creationId="{6516A570-EE97-415C-9050-63A3353FAA96}"/>
          </ac:spMkLst>
        </pc:spChg>
        <pc:spChg chg="mod">
          <ac:chgData name="Andrew Aziz" userId="17b2522e63a5cfc1" providerId="LiveId" clId="{084FB625-046E-41A0-A8F6-2DD36FB07223}" dt="2021-06-29T19:15:06.293" v="27" actId="255"/>
          <ac:spMkLst>
            <pc:docMk/>
            <pc:sldMk cId="3363417875" sldId="303"/>
            <ac:spMk id="22" creationId="{D1EA1003-4407-4BF1-9DC2-A9E7875AF81C}"/>
          </ac:spMkLst>
        </pc:spChg>
        <pc:grpChg chg="mod">
          <ac:chgData name="Andrew Aziz" userId="17b2522e63a5cfc1" providerId="LiveId" clId="{084FB625-046E-41A0-A8F6-2DD36FB07223}" dt="2021-06-29T19:15:40.051" v="38" actId="1076"/>
          <ac:grpSpMkLst>
            <pc:docMk/>
            <pc:sldMk cId="3363417875" sldId="303"/>
            <ac:grpSpMk id="4" creationId="{81C373D7-45EC-4146-AB66-29A1AB2C32E3}"/>
          </ac:grpSpMkLst>
        </pc:grpChg>
      </pc:sldChg>
      <pc:sldChg chg="modSp mod">
        <pc:chgData name="Andrew Aziz" userId="17b2522e63a5cfc1" providerId="LiveId" clId="{084FB625-046E-41A0-A8F6-2DD36FB07223}" dt="2021-06-29T19:17:28.759" v="47" actId="1076"/>
        <pc:sldMkLst>
          <pc:docMk/>
          <pc:sldMk cId="2752418983" sldId="304"/>
        </pc:sldMkLst>
        <pc:spChg chg="mod">
          <ac:chgData name="Andrew Aziz" userId="17b2522e63a5cfc1" providerId="LiveId" clId="{084FB625-046E-41A0-A8F6-2DD36FB07223}" dt="2021-06-29T19:15:50.146" v="40" actId="20577"/>
          <ac:spMkLst>
            <pc:docMk/>
            <pc:sldMk cId="2752418983" sldId="304"/>
            <ac:spMk id="3" creationId="{C018D27C-57D0-4B40-94C6-19E0E5550F18}"/>
          </ac:spMkLst>
        </pc:spChg>
        <pc:spChg chg="mod">
          <ac:chgData name="Andrew Aziz" userId="17b2522e63a5cfc1" providerId="LiveId" clId="{084FB625-046E-41A0-A8F6-2DD36FB07223}" dt="2021-06-29T19:16:54.895" v="42" actId="1076"/>
          <ac:spMkLst>
            <pc:docMk/>
            <pc:sldMk cId="2752418983" sldId="304"/>
            <ac:spMk id="43" creationId="{5D3CDBCC-64BE-4E3A-9B07-B199AA480D82}"/>
          </ac:spMkLst>
        </pc:spChg>
        <pc:spChg chg="mod">
          <ac:chgData name="Andrew Aziz" userId="17b2522e63a5cfc1" providerId="LiveId" clId="{084FB625-046E-41A0-A8F6-2DD36FB07223}" dt="2021-06-29T19:17:07.791" v="43" actId="1076"/>
          <ac:spMkLst>
            <pc:docMk/>
            <pc:sldMk cId="2752418983" sldId="304"/>
            <ac:spMk id="44" creationId="{D8F3CAD1-ABEC-4406-90F8-8FBD06A876AC}"/>
          </ac:spMkLst>
        </pc:spChg>
        <pc:cxnChg chg="mod">
          <ac:chgData name="Andrew Aziz" userId="17b2522e63a5cfc1" providerId="LiveId" clId="{084FB625-046E-41A0-A8F6-2DD36FB07223}" dt="2021-06-29T19:17:28.759" v="47" actId="1076"/>
          <ac:cxnSpMkLst>
            <pc:docMk/>
            <pc:sldMk cId="2752418983" sldId="304"/>
            <ac:cxnSpMk id="14" creationId="{ECAF2A87-CB82-4EE3-B0E7-CEC76C9FCE07}"/>
          </ac:cxnSpMkLst>
        </pc:cxnChg>
        <pc:cxnChg chg="mod">
          <ac:chgData name="Andrew Aziz" userId="17b2522e63a5cfc1" providerId="LiveId" clId="{084FB625-046E-41A0-A8F6-2DD36FB07223}" dt="2021-06-29T19:17:07.791" v="43" actId="1076"/>
          <ac:cxnSpMkLst>
            <pc:docMk/>
            <pc:sldMk cId="2752418983" sldId="304"/>
            <ac:cxnSpMk id="18" creationId="{407B251C-4507-4498-898F-078444192845}"/>
          </ac:cxnSpMkLst>
        </pc:cxnChg>
        <pc:cxnChg chg="mod">
          <ac:chgData name="Andrew Aziz" userId="17b2522e63a5cfc1" providerId="LiveId" clId="{084FB625-046E-41A0-A8F6-2DD36FB07223}" dt="2021-06-29T19:17:07.791" v="43" actId="1076"/>
          <ac:cxnSpMkLst>
            <pc:docMk/>
            <pc:sldMk cId="2752418983" sldId="304"/>
            <ac:cxnSpMk id="21" creationId="{458172AF-8E3A-46C2-82A2-5EC531F6A939}"/>
          </ac:cxnSpMkLst>
        </pc:cxnChg>
        <pc:cxnChg chg="mod">
          <ac:chgData name="Andrew Aziz" userId="17b2522e63a5cfc1" providerId="LiveId" clId="{084FB625-046E-41A0-A8F6-2DD36FB07223}" dt="2021-06-29T19:17:07.791" v="43" actId="1076"/>
          <ac:cxnSpMkLst>
            <pc:docMk/>
            <pc:sldMk cId="2752418983" sldId="304"/>
            <ac:cxnSpMk id="26" creationId="{06D355BD-9826-4541-A2E4-F79A3E912805}"/>
          </ac:cxnSpMkLst>
        </pc:cxnChg>
        <pc:cxnChg chg="mod">
          <ac:chgData name="Andrew Aziz" userId="17b2522e63a5cfc1" providerId="LiveId" clId="{084FB625-046E-41A0-A8F6-2DD36FB07223}" dt="2021-06-29T19:17:07.791" v="43" actId="1076"/>
          <ac:cxnSpMkLst>
            <pc:docMk/>
            <pc:sldMk cId="2752418983" sldId="304"/>
            <ac:cxnSpMk id="31" creationId="{54806D11-EB16-4B71-9645-E3E0EB14EB1A}"/>
          </ac:cxnSpMkLst>
        </pc:cxnChg>
        <pc:cxnChg chg="mod">
          <ac:chgData name="Andrew Aziz" userId="17b2522e63a5cfc1" providerId="LiveId" clId="{084FB625-046E-41A0-A8F6-2DD36FB07223}" dt="2021-06-29T19:17:07.791" v="43" actId="1076"/>
          <ac:cxnSpMkLst>
            <pc:docMk/>
            <pc:sldMk cId="2752418983" sldId="304"/>
            <ac:cxnSpMk id="33" creationId="{EAACF27E-4ECE-4DFE-AD99-C28AEB4D623A}"/>
          </ac:cxnSpMkLst>
        </pc:cxnChg>
        <pc:cxnChg chg="mod">
          <ac:chgData name="Andrew Aziz" userId="17b2522e63a5cfc1" providerId="LiveId" clId="{084FB625-046E-41A0-A8F6-2DD36FB07223}" dt="2021-06-29T19:17:07.791" v="43" actId="1076"/>
          <ac:cxnSpMkLst>
            <pc:docMk/>
            <pc:sldMk cId="2752418983" sldId="304"/>
            <ac:cxnSpMk id="36" creationId="{D85F3FD3-6BD6-4D1A-926F-2145941730D6}"/>
          </ac:cxnSpMkLst>
        </pc:cxnChg>
      </pc:sldChg>
      <pc:sldChg chg="modSp mod">
        <pc:chgData name="Andrew Aziz" userId="17b2522e63a5cfc1" providerId="LiveId" clId="{084FB625-046E-41A0-A8F6-2DD36FB07223}" dt="2021-06-29T19:22:01.719" v="200" actId="1076"/>
        <pc:sldMkLst>
          <pc:docMk/>
          <pc:sldMk cId="3156211029" sldId="307"/>
        </pc:sldMkLst>
        <pc:spChg chg="mod">
          <ac:chgData name="Andrew Aziz" userId="17b2522e63a5cfc1" providerId="LiveId" clId="{084FB625-046E-41A0-A8F6-2DD36FB07223}" dt="2021-06-29T19:21:26.704" v="199" actId="20577"/>
          <ac:spMkLst>
            <pc:docMk/>
            <pc:sldMk cId="3156211029" sldId="307"/>
            <ac:spMk id="13" creationId="{FD8569E9-401C-45C2-B76C-85C8E3A98548}"/>
          </ac:spMkLst>
        </pc:spChg>
        <pc:picChg chg="mod">
          <ac:chgData name="Andrew Aziz" userId="17b2522e63a5cfc1" providerId="LiveId" clId="{084FB625-046E-41A0-A8F6-2DD36FB07223}" dt="2021-06-29T19:22:01.719" v="200" actId="1076"/>
          <ac:picMkLst>
            <pc:docMk/>
            <pc:sldMk cId="3156211029" sldId="307"/>
            <ac:picMk id="4" creationId="{5EC8DB2C-867B-4FB4-8AE2-A3D2C3E51E00}"/>
          </ac:picMkLst>
        </pc:picChg>
      </pc:sldChg>
      <pc:sldChg chg="modSp mod">
        <pc:chgData name="Andrew Aziz" userId="17b2522e63a5cfc1" providerId="LiveId" clId="{084FB625-046E-41A0-A8F6-2DD36FB07223}" dt="2021-06-29T19:37:36.689" v="436" actId="403"/>
        <pc:sldMkLst>
          <pc:docMk/>
          <pc:sldMk cId="3174389296" sldId="327"/>
        </pc:sldMkLst>
        <pc:graphicFrameChg chg="modGraphic">
          <ac:chgData name="Andrew Aziz" userId="17b2522e63a5cfc1" providerId="LiveId" clId="{084FB625-046E-41A0-A8F6-2DD36FB07223}" dt="2021-06-29T19:37:36.689" v="436" actId="403"/>
          <ac:graphicFrameMkLst>
            <pc:docMk/>
            <pc:sldMk cId="3174389296" sldId="327"/>
            <ac:graphicFrameMk id="4" creationId="{413F81B8-0DD8-414D-BBEE-D74EAE9142D1}"/>
          </ac:graphicFrameMkLst>
        </pc:graphicFrameChg>
      </pc:sldChg>
      <pc:sldChg chg="modSp addCm modCm">
        <pc:chgData name="Andrew Aziz" userId="17b2522e63a5cfc1" providerId="LiveId" clId="{084FB625-046E-41A0-A8F6-2DD36FB07223}" dt="2021-06-29T19:47:15.039" v="508" actId="5900"/>
        <pc:sldMkLst>
          <pc:docMk/>
          <pc:sldMk cId="401071346" sldId="331"/>
        </pc:sldMkLst>
        <pc:graphicFrameChg chg="mod">
          <ac:chgData name="Andrew Aziz" userId="17b2522e63a5cfc1" providerId="LiveId" clId="{084FB625-046E-41A0-A8F6-2DD36FB07223}" dt="2021-06-29T19:46:07.646" v="505"/>
          <ac:graphicFrameMkLst>
            <pc:docMk/>
            <pc:sldMk cId="401071346" sldId="331"/>
            <ac:graphicFrameMk id="5" creationId="{361735EC-DBF3-4244-A252-D0A819A54825}"/>
          </ac:graphicFrameMkLst>
        </pc:graphicFrameChg>
      </pc:sldChg>
      <pc:sldChg chg="modSp mod">
        <pc:chgData name="Andrew Aziz" userId="17b2522e63a5cfc1" providerId="LiveId" clId="{084FB625-046E-41A0-A8F6-2DD36FB07223}" dt="2021-06-29T19:12:49.126" v="4" actId="404"/>
        <pc:sldMkLst>
          <pc:docMk/>
          <pc:sldMk cId="1772177063" sldId="332"/>
        </pc:sldMkLst>
        <pc:graphicFrameChg chg="mod modGraphic">
          <ac:chgData name="Andrew Aziz" userId="17b2522e63a5cfc1" providerId="LiveId" clId="{084FB625-046E-41A0-A8F6-2DD36FB07223}" dt="2021-06-29T19:12:49.126" v="4" actId="404"/>
          <ac:graphicFrameMkLst>
            <pc:docMk/>
            <pc:sldMk cId="1772177063" sldId="332"/>
            <ac:graphicFrameMk id="4" creationId="{4B7CD07C-EC26-4279-A45C-C8F99D2BC147}"/>
          </ac:graphicFrameMkLst>
        </pc:graphicFrameChg>
      </pc:sldChg>
      <pc:sldChg chg="modSp mod">
        <pc:chgData name="Andrew Aziz" userId="17b2522e63a5cfc1" providerId="LiveId" clId="{084FB625-046E-41A0-A8F6-2DD36FB07223}" dt="2021-06-29T19:21:14.154" v="196" actId="14100"/>
        <pc:sldMkLst>
          <pc:docMk/>
          <pc:sldMk cId="3939235465" sldId="333"/>
        </pc:sldMkLst>
        <pc:spChg chg="mod">
          <ac:chgData name="Andrew Aziz" userId="17b2522e63a5cfc1" providerId="LiveId" clId="{084FB625-046E-41A0-A8F6-2DD36FB07223}" dt="2021-06-29T19:18:18.861" v="50" actId="27636"/>
          <ac:spMkLst>
            <pc:docMk/>
            <pc:sldMk cId="3939235465" sldId="333"/>
            <ac:spMk id="3" creationId="{E551676E-E395-4151-BB7F-91CF4C856E82}"/>
          </ac:spMkLst>
        </pc:spChg>
        <pc:spChg chg="mod">
          <ac:chgData name="Andrew Aziz" userId="17b2522e63a5cfc1" providerId="LiveId" clId="{084FB625-046E-41A0-A8F6-2DD36FB07223}" dt="2021-06-29T19:20:43.058" v="190" actId="1036"/>
          <ac:spMkLst>
            <pc:docMk/>
            <pc:sldMk cId="3939235465" sldId="333"/>
            <ac:spMk id="21" creationId="{32598326-1FF8-45CD-AB02-DB4638CC7540}"/>
          </ac:spMkLst>
        </pc:spChg>
        <pc:spChg chg="mod">
          <ac:chgData name="Andrew Aziz" userId="17b2522e63a5cfc1" providerId="LiveId" clId="{084FB625-046E-41A0-A8F6-2DD36FB07223}" dt="2021-06-29T19:20:55.011" v="194" actId="1076"/>
          <ac:spMkLst>
            <pc:docMk/>
            <pc:sldMk cId="3939235465" sldId="333"/>
            <ac:spMk id="24" creationId="{5247744C-C17E-40BA-B211-20BE21B096F2}"/>
          </ac:spMkLst>
        </pc:spChg>
        <pc:picChg chg="mod">
          <ac:chgData name="Andrew Aziz" userId="17b2522e63a5cfc1" providerId="LiveId" clId="{084FB625-046E-41A0-A8F6-2DD36FB07223}" dt="2021-06-29T19:20:43.058" v="190" actId="1036"/>
          <ac:picMkLst>
            <pc:docMk/>
            <pc:sldMk cId="3939235465" sldId="333"/>
            <ac:picMk id="5" creationId="{C80A89C3-50EF-4E82-99DF-CE15311AEFE6}"/>
          </ac:picMkLst>
        </pc:picChg>
        <pc:cxnChg chg="mod">
          <ac:chgData name="Andrew Aziz" userId="17b2522e63a5cfc1" providerId="LiveId" clId="{084FB625-046E-41A0-A8F6-2DD36FB07223}" dt="2021-06-29T19:20:43.058" v="190" actId="1036"/>
          <ac:cxnSpMkLst>
            <pc:docMk/>
            <pc:sldMk cId="3939235465" sldId="333"/>
            <ac:cxnSpMk id="7" creationId="{D79E86B6-232B-47B7-9BB2-5AD965094580}"/>
          </ac:cxnSpMkLst>
        </pc:cxnChg>
        <pc:cxnChg chg="mod">
          <ac:chgData name="Andrew Aziz" userId="17b2522e63a5cfc1" providerId="LiveId" clId="{084FB625-046E-41A0-A8F6-2DD36FB07223}" dt="2021-06-29T19:20:43.058" v="190" actId="1036"/>
          <ac:cxnSpMkLst>
            <pc:docMk/>
            <pc:sldMk cId="3939235465" sldId="333"/>
            <ac:cxnSpMk id="8" creationId="{DC747C8F-81D6-4355-BBCD-FD5F6851197C}"/>
          </ac:cxnSpMkLst>
        </pc:cxnChg>
        <pc:cxnChg chg="mod">
          <ac:chgData name="Andrew Aziz" userId="17b2522e63a5cfc1" providerId="LiveId" clId="{084FB625-046E-41A0-A8F6-2DD36FB07223}" dt="2021-06-29T19:20:43.058" v="190" actId="1036"/>
          <ac:cxnSpMkLst>
            <pc:docMk/>
            <pc:sldMk cId="3939235465" sldId="333"/>
            <ac:cxnSpMk id="10" creationId="{F73BA40F-9E1A-4FCE-A03E-248184A74260}"/>
          </ac:cxnSpMkLst>
        </pc:cxnChg>
        <pc:cxnChg chg="mod">
          <ac:chgData name="Andrew Aziz" userId="17b2522e63a5cfc1" providerId="LiveId" clId="{084FB625-046E-41A0-A8F6-2DD36FB07223}" dt="2021-06-29T19:20:43.058" v="190" actId="1036"/>
          <ac:cxnSpMkLst>
            <pc:docMk/>
            <pc:sldMk cId="3939235465" sldId="333"/>
            <ac:cxnSpMk id="11" creationId="{9219D2D6-1E35-4FEB-B70A-C4326044283D}"/>
          </ac:cxnSpMkLst>
        </pc:cxnChg>
        <pc:cxnChg chg="mod">
          <ac:chgData name="Andrew Aziz" userId="17b2522e63a5cfc1" providerId="LiveId" clId="{084FB625-046E-41A0-A8F6-2DD36FB07223}" dt="2021-06-29T19:21:14.154" v="196" actId="14100"/>
          <ac:cxnSpMkLst>
            <pc:docMk/>
            <pc:sldMk cId="3939235465" sldId="333"/>
            <ac:cxnSpMk id="23" creationId="{3DBEFF69-1F63-4C5D-9E1B-DEF179E96F0C}"/>
          </ac:cxnSpMkLst>
        </pc:cxnChg>
      </pc:sldChg>
      <pc:sldChg chg="modSp mod">
        <pc:chgData name="Andrew Aziz" userId="17b2522e63a5cfc1" providerId="LiveId" clId="{084FB625-046E-41A0-A8F6-2DD36FB07223}" dt="2021-06-29T19:23:15.516" v="214" actId="1076"/>
        <pc:sldMkLst>
          <pc:docMk/>
          <pc:sldMk cId="351510803" sldId="334"/>
        </pc:sldMkLst>
        <pc:spChg chg="mod">
          <ac:chgData name="Andrew Aziz" userId="17b2522e63a5cfc1" providerId="LiveId" clId="{084FB625-046E-41A0-A8F6-2DD36FB07223}" dt="2021-06-29T19:23:15.516" v="214" actId="1076"/>
          <ac:spMkLst>
            <pc:docMk/>
            <pc:sldMk cId="351510803" sldId="334"/>
            <ac:spMk id="6" creationId="{0BE364DD-5A3C-4361-B9F4-37134E1BFD18}"/>
          </ac:spMkLst>
        </pc:spChg>
        <pc:spChg chg="mod">
          <ac:chgData name="Andrew Aziz" userId="17b2522e63a5cfc1" providerId="LiveId" clId="{084FB625-046E-41A0-A8F6-2DD36FB07223}" dt="2021-06-29T19:23:00.692" v="209" actId="5793"/>
          <ac:spMkLst>
            <pc:docMk/>
            <pc:sldMk cId="351510803" sldId="334"/>
            <ac:spMk id="7" creationId="{D8EF3F56-9C39-4ACD-B1C2-FF4F05D6DAFC}"/>
          </ac:spMkLst>
        </pc:spChg>
        <pc:picChg chg="mod">
          <ac:chgData name="Andrew Aziz" userId="17b2522e63a5cfc1" providerId="LiveId" clId="{084FB625-046E-41A0-A8F6-2DD36FB07223}" dt="2021-06-29T19:22:15.046" v="201" actId="1076"/>
          <ac:picMkLst>
            <pc:docMk/>
            <pc:sldMk cId="351510803" sldId="334"/>
            <ac:picMk id="9" creationId="{8200711F-4C6A-4CD9-9CDB-79655752BA2E}"/>
          </ac:picMkLst>
        </pc:picChg>
      </pc:sldChg>
      <pc:sldChg chg="modSp mod">
        <pc:chgData name="Andrew Aziz" userId="17b2522e63a5cfc1" providerId="LiveId" clId="{084FB625-046E-41A0-A8F6-2DD36FB07223}" dt="2021-06-29T19:44:59.043" v="503" actId="207"/>
        <pc:sldMkLst>
          <pc:docMk/>
          <pc:sldMk cId="2474972027" sldId="335"/>
        </pc:sldMkLst>
        <pc:spChg chg="mod">
          <ac:chgData name="Andrew Aziz" userId="17b2522e63a5cfc1" providerId="LiveId" clId="{084FB625-046E-41A0-A8F6-2DD36FB07223}" dt="2021-06-29T19:44:59.043" v="503" actId="207"/>
          <ac:spMkLst>
            <pc:docMk/>
            <pc:sldMk cId="2474972027" sldId="335"/>
            <ac:spMk id="6" creationId="{FD8569E9-401C-45C2-B76C-85C8E3A98548}"/>
          </ac:spMkLst>
        </pc:spChg>
      </pc:sldChg>
      <pc:sldChg chg="modSp mod">
        <pc:chgData name="Andrew Aziz" userId="17b2522e63a5cfc1" providerId="LiveId" clId="{084FB625-046E-41A0-A8F6-2DD36FB07223}" dt="2021-06-29T19:26:19.498" v="237" actId="1076"/>
        <pc:sldMkLst>
          <pc:docMk/>
          <pc:sldMk cId="3619854133" sldId="337"/>
        </pc:sldMkLst>
        <pc:spChg chg="mod">
          <ac:chgData name="Andrew Aziz" userId="17b2522e63a5cfc1" providerId="LiveId" clId="{084FB625-046E-41A0-A8F6-2DD36FB07223}" dt="2021-06-29T19:26:19.498" v="237" actId="1076"/>
          <ac:spMkLst>
            <pc:docMk/>
            <pc:sldMk cId="3619854133" sldId="337"/>
            <ac:spMk id="7" creationId="{A7A8FA2E-624C-47FB-AF79-DCE3927CED17}"/>
          </ac:spMkLst>
        </pc:spChg>
        <pc:picChg chg="mod">
          <ac:chgData name="Andrew Aziz" userId="17b2522e63a5cfc1" providerId="LiveId" clId="{084FB625-046E-41A0-A8F6-2DD36FB07223}" dt="2021-06-29T19:26:15.705" v="236" actId="1038"/>
          <ac:picMkLst>
            <pc:docMk/>
            <pc:sldMk cId="3619854133" sldId="337"/>
            <ac:picMk id="5" creationId="{FA09FA16-9AAF-4A50-85C6-652B1822A17E}"/>
          </ac:picMkLst>
        </pc:picChg>
      </pc:sldChg>
      <pc:sldChg chg="modSp mod">
        <pc:chgData name="Andrew Aziz" userId="17b2522e63a5cfc1" providerId="LiveId" clId="{084FB625-046E-41A0-A8F6-2DD36FB07223}" dt="2021-06-29T19:45:42.994" v="504" actId="207"/>
        <pc:sldMkLst>
          <pc:docMk/>
          <pc:sldMk cId="3849710852" sldId="338"/>
        </pc:sldMkLst>
        <pc:spChg chg="mod">
          <ac:chgData name="Andrew Aziz" userId="17b2522e63a5cfc1" providerId="LiveId" clId="{084FB625-046E-41A0-A8F6-2DD36FB07223}" dt="2021-06-29T19:45:42.994" v="504" actId="207"/>
          <ac:spMkLst>
            <pc:docMk/>
            <pc:sldMk cId="3849710852" sldId="338"/>
            <ac:spMk id="3" creationId="{27737DA3-92DF-409D-B858-AAE6018B64FE}"/>
          </ac:spMkLst>
        </pc:spChg>
        <pc:picChg chg="mod">
          <ac:chgData name="Andrew Aziz" userId="17b2522e63a5cfc1" providerId="LiveId" clId="{084FB625-046E-41A0-A8F6-2DD36FB07223}" dt="2021-06-29T19:32:48.846" v="317" actId="1076"/>
          <ac:picMkLst>
            <pc:docMk/>
            <pc:sldMk cId="3849710852" sldId="338"/>
            <ac:picMk id="5" creationId="{30CE9FB5-ED51-4C22-B4F7-69A9F6B5B0E0}"/>
          </ac:picMkLst>
        </pc:picChg>
        <pc:picChg chg="mod">
          <ac:chgData name="Andrew Aziz" userId="17b2522e63a5cfc1" providerId="LiveId" clId="{084FB625-046E-41A0-A8F6-2DD36FB07223}" dt="2021-06-29T19:32:51.478" v="318" actId="1076"/>
          <ac:picMkLst>
            <pc:docMk/>
            <pc:sldMk cId="3849710852" sldId="338"/>
            <ac:picMk id="7" creationId="{42542AA3-6E8C-4CA0-BF8C-D2C1B565D63D}"/>
          </ac:picMkLst>
        </pc:picChg>
      </pc:sldChg>
      <pc:sldChg chg="modSp mod">
        <pc:chgData name="Andrew Aziz" userId="17b2522e63a5cfc1" providerId="LiveId" clId="{084FB625-046E-41A0-A8F6-2DD36FB07223}" dt="2021-06-29T19:34:39.146" v="354" actId="14100"/>
        <pc:sldMkLst>
          <pc:docMk/>
          <pc:sldMk cId="566866160" sldId="339"/>
        </pc:sldMkLst>
        <pc:spChg chg="mod">
          <ac:chgData name="Andrew Aziz" userId="17b2522e63a5cfc1" providerId="LiveId" clId="{084FB625-046E-41A0-A8F6-2DD36FB07223}" dt="2021-06-29T19:34:39.146" v="354" actId="14100"/>
          <ac:spMkLst>
            <pc:docMk/>
            <pc:sldMk cId="566866160" sldId="339"/>
            <ac:spMk id="4" creationId="{EEE2D21E-084B-4EDB-91EE-4D31551D5347}"/>
          </ac:spMkLst>
        </pc:spChg>
        <pc:spChg chg="mod">
          <ac:chgData name="Andrew Aziz" userId="17b2522e63a5cfc1" providerId="LiveId" clId="{084FB625-046E-41A0-A8F6-2DD36FB07223}" dt="2021-06-29T19:34:15.514" v="349" actId="1076"/>
          <ac:spMkLst>
            <pc:docMk/>
            <pc:sldMk cId="566866160" sldId="339"/>
            <ac:spMk id="6" creationId="{E3B60374-FA28-48C5-958C-02084E5C1D25}"/>
          </ac:spMkLst>
        </pc:spChg>
        <pc:picChg chg="mod">
          <ac:chgData name="Andrew Aziz" userId="17b2522e63a5cfc1" providerId="LiveId" clId="{084FB625-046E-41A0-A8F6-2DD36FB07223}" dt="2021-06-29T19:34:11.170" v="348" actId="14100"/>
          <ac:picMkLst>
            <pc:docMk/>
            <pc:sldMk cId="566866160" sldId="339"/>
            <ac:picMk id="5" creationId="{53437F43-9457-45C9-BCAA-B9F000366255}"/>
          </ac:picMkLst>
        </pc:picChg>
      </pc:sldChg>
      <pc:sldChg chg="modSp mod">
        <pc:chgData name="Andrew Aziz" userId="17b2522e63a5cfc1" providerId="LiveId" clId="{084FB625-046E-41A0-A8F6-2DD36FB07223}" dt="2021-06-29T19:49:35.923" v="563" actId="1037"/>
        <pc:sldMkLst>
          <pc:docMk/>
          <pc:sldMk cId="3772355533" sldId="340"/>
        </pc:sldMkLst>
        <pc:spChg chg="mod">
          <ac:chgData name="Andrew Aziz" userId="17b2522e63a5cfc1" providerId="LiveId" clId="{084FB625-046E-41A0-A8F6-2DD36FB07223}" dt="2021-06-29T19:41:13.932" v="475" actId="20577"/>
          <ac:spMkLst>
            <pc:docMk/>
            <pc:sldMk cId="3772355533" sldId="340"/>
            <ac:spMk id="6" creationId="{3C109B23-0485-47F8-9B9A-D2A759BA11EC}"/>
          </ac:spMkLst>
        </pc:spChg>
        <pc:spChg chg="mod">
          <ac:chgData name="Andrew Aziz" userId="17b2522e63a5cfc1" providerId="LiveId" clId="{084FB625-046E-41A0-A8F6-2DD36FB07223}" dt="2021-06-29T19:40:02.794" v="448" actId="14100"/>
          <ac:spMkLst>
            <pc:docMk/>
            <pc:sldMk cId="3772355533" sldId="340"/>
            <ac:spMk id="11" creationId="{5EC8C3AF-BE5B-43A4-A49A-969375EFD700}"/>
          </ac:spMkLst>
        </pc:spChg>
        <pc:picChg chg="mod">
          <ac:chgData name="Andrew Aziz" userId="17b2522e63a5cfc1" providerId="LiveId" clId="{084FB625-046E-41A0-A8F6-2DD36FB07223}" dt="2021-06-29T19:49:35.923" v="563" actId="1037"/>
          <ac:picMkLst>
            <pc:docMk/>
            <pc:sldMk cId="3772355533" sldId="340"/>
            <ac:picMk id="5" creationId="{84DCC10C-3463-440F-92F0-98EEFD614EF4}"/>
          </ac:picMkLst>
        </pc:picChg>
        <pc:cxnChg chg="mod">
          <ac:chgData name="Andrew Aziz" userId="17b2522e63a5cfc1" providerId="LiveId" clId="{084FB625-046E-41A0-A8F6-2DD36FB07223}" dt="2021-06-29T19:38:04.694" v="438" actId="1076"/>
          <ac:cxnSpMkLst>
            <pc:docMk/>
            <pc:sldMk cId="3772355533" sldId="340"/>
            <ac:cxnSpMk id="8" creationId="{16B361EF-FAF2-4652-852C-E70E59A88BDA}"/>
          </ac:cxnSpMkLst>
        </pc:cxnChg>
      </pc:sldChg>
      <pc:sldChg chg="modSp mod">
        <pc:chgData name="Andrew Aziz" userId="17b2522e63a5cfc1" providerId="LiveId" clId="{084FB625-046E-41A0-A8F6-2DD36FB07223}" dt="2021-06-29T19:49:06.245" v="546" actId="1076"/>
        <pc:sldMkLst>
          <pc:docMk/>
          <pc:sldMk cId="1926809516" sldId="341"/>
        </pc:sldMkLst>
        <pc:spChg chg="mod">
          <ac:chgData name="Andrew Aziz" userId="17b2522e63a5cfc1" providerId="LiveId" clId="{084FB625-046E-41A0-A8F6-2DD36FB07223}" dt="2021-06-29T19:44:28.907" v="501" actId="1076"/>
          <ac:spMkLst>
            <pc:docMk/>
            <pc:sldMk cId="1926809516" sldId="341"/>
            <ac:spMk id="3" creationId="{34C21EFB-41D9-4B2D-A703-D0295ED8A898}"/>
          </ac:spMkLst>
        </pc:spChg>
        <pc:picChg chg="mod">
          <ac:chgData name="Andrew Aziz" userId="17b2522e63a5cfc1" providerId="LiveId" clId="{084FB625-046E-41A0-A8F6-2DD36FB07223}" dt="2021-06-29T19:49:06.245" v="546" actId="1076"/>
          <ac:picMkLst>
            <pc:docMk/>
            <pc:sldMk cId="1926809516" sldId="341"/>
            <ac:picMk id="5" creationId="{821B36C5-BD54-437C-A548-E727547DD79A}"/>
          </ac:picMkLst>
        </pc:picChg>
        <pc:picChg chg="mod">
          <ac:chgData name="Andrew Aziz" userId="17b2522e63a5cfc1" providerId="LiveId" clId="{084FB625-046E-41A0-A8F6-2DD36FB07223}" dt="2021-06-29T19:44:22.060" v="500" actId="1076"/>
          <ac:picMkLst>
            <pc:docMk/>
            <pc:sldMk cId="1926809516" sldId="341"/>
            <ac:picMk id="7" creationId="{3FE9B66E-2E7A-4083-BA77-882C52AF5802}"/>
          </ac:picMkLst>
        </pc:picChg>
      </pc:sldChg>
      <pc:sldChg chg="modSp mod">
        <pc:chgData name="Andrew Aziz" userId="17b2522e63a5cfc1" providerId="LiveId" clId="{084FB625-046E-41A0-A8F6-2DD36FB07223}" dt="2021-06-29T19:48:57.694" v="545" actId="1076"/>
        <pc:sldMkLst>
          <pc:docMk/>
          <pc:sldMk cId="3408460247" sldId="342"/>
        </pc:sldMkLst>
        <pc:spChg chg="mod">
          <ac:chgData name="Andrew Aziz" userId="17b2522e63a5cfc1" providerId="LiveId" clId="{084FB625-046E-41A0-A8F6-2DD36FB07223}" dt="2021-06-29T19:48:51.605" v="544" actId="1037"/>
          <ac:spMkLst>
            <pc:docMk/>
            <pc:sldMk cId="3408460247" sldId="342"/>
            <ac:spMk id="4" creationId="{AAC2AAA0-EAFB-4C21-A6D5-32230EB83E39}"/>
          </ac:spMkLst>
        </pc:spChg>
        <pc:spChg chg="mod">
          <ac:chgData name="Andrew Aziz" userId="17b2522e63a5cfc1" providerId="LiveId" clId="{084FB625-046E-41A0-A8F6-2DD36FB07223}" dt="2021-06-29T19:48:57.694" v="545" actId="1076"/>
          <ac:spMkLst>
            <pc:docMk/>
            <pc:sldMk cId="3408460247" sldId="342"/>
            <ac:spMk id="6" creationId="{FCF2D3A7-F66B-4A5F-87D2-BF8073389493}"/>
          </ac:spMkLst>
        </pc:spChg>
        <pc:picChg chg="mod">
          <ac:chgData name="Andrew Aziz" userId="17b2522e63a5cfc1" providerId="LiveId" clId="{084FB625-046E-41A0-A8F6-2DD36FB07223}" dt="2021-06-29T19:48:38.838" v="532" actId="1038"/>
          <ac:picMkLst>
            <pc:docMk/>
            <pc:sldMk cId="3408460247" sldId="342"/>
            <ac:picMk id="5" creationId="{5D5D491F-8918-44F8-9D21-D6D62D8B26D4}"/>
          </ac:picMkLst>
        </pc:picChg>
      </pc:sldChg>
      <pc:sldChg chg="addSp modSp mod">
        <pc:chgData name="Andrew Aziz" userId="17b2522e63a5cfc1" providerId="LiveId" clId="{084FB625-046E-41A0-A8F6-2DD36FB07223}" dt="2021-06-29T19:36:48.500" v="397" actId="1035"/>
        <pc:sldMkLst>
          <pc:docMk/>
          <pc:sldMk cId="2889283444" sldId="343"/>
        </pc:sldMkLst>
        <pc:spChg chg="mod">
          <ac:chgData name="Andrew Aziz" userId="17b2522e63a5cfc1" providerId="LiveId" clId="{084FB625-046E-41A0-A8F6-2DD36FB07223}" dt="2021-06-29T19:35:20.247" v="359" actId="20577"/>
          <ac:spMkLst>
            <pc:docMk/>
            <pc:sldMk cId="2889283444" sldId="343"/>
            <ac:spMk id="3" creationId="{C018D27C-57D0-4B40-94C6-19E0E5550F18}"/>
          </ac:spMkLst>
        </pc:spChg>
        <pc:spChg chg="mod">
          <ac:chgData name="Andrew Aziz" userId="17b2522e63a5cfc1" providerId="LiveId" clId="{084FB625-046E-41A0-A8F6-2DD36FB07223}" dt="2021-06-29T19:35:59.869" v="362" actId="1076"/>
          <ac:spMkLst>
            <pc:docMk/>
            <pc:sldMk cId="2889283444" sldId="343"/>
            <ac:spMk id="6" creationId="{39A6E94D-7225-46D3-BD04-8BD5A16977A0}"/>
          </ac:spMkLst>
        </pc:spChg>
        <pc:spChg chg="mod">
          <ac:chgData name="Andrew Aziz" userId="17b2522e63a5cfc1" providerId="LiveId" clId="{084FB625-046E-41A0-A8F6-2DD36FB07223}" dt="2021-06-29T19:35:47.077" v="360" actId="164"/>
          <ac:spMkLst>
            <pc:docMk/>
            <pc:sldMk cId="2889283444" sldId="343"/>
            <ac:spMk id="7" creationId="{21430148-D294-4589-9FD9-FECFF2AE4BAC}"/>
          </ac:spMkLst>
        </pc:spChg>
        <pc:spChg chg="mod">
          <ac:chgData name="Andrew Aziz" userId="17b2522e63a5cfc1" providerId="LiveId" clId="{084FB625-046E-41A0-A8F6-2DD36FB07223}" dt="2021-06-29T19:35:47.077" v="360" actId="164"/>
          <ac:spMkLst>
            <pc:docMk/>
            <pc:sldMk cId="2889283444" sldId="343"/>
            <ac:spMk id="19" creationId="{87D5FE93-21D6-4F2A-9BC1-AC35F3CC2E90}"/>
          </ac:spMkLst>
        </pc:spChg>
        <pc:spChg chg="mod">
          <ac:chgData name="Andrew Aziz" userId="17b2522e63a5cfc1" providerId="LiveId" clId="{084FB625-046E-41A0-A8F6-2DD36FB07223}" dt="2021-06-29T19:35:47.077" v="360" actId="164"/>
          <ac:spMkLst>
            <pc:docMk/>
            <pc:sldMk cId="2889283444" sldId="343"/>
            <ac:spMk id="20" creationId="{3E49FB0B-9E65-4B13-8F54-1E5A8F17A8D0}"/>
          </ac:spMkLst>
        </pc:spChg>
        <pc:spChg chg="mod">
          <ac:chgData name="Andrew Aziz" userId="17b2522e63a5cfc1" providerId="LiveId" clId="{084FB625-046E-41A0-A8F6-2DD36FB07223}" dt="2021-06-29T19:35:47.077" v="360" actId="164"/>
          <ac:spMkLst>
            <pc:docMk/>
            <pc:sldMk cId="2889283444" sldId="343"/>
            <ac:spMk id="22" creationId="{1C7127EA-D542-43AF-8443-DD5B62DE18F6}"/>
          </ac:spMkLst>
        </pc:spChg>
        <pc:spChg chg="mod">
          <ac:chgData name="Andrew Aziz" userId="17b2522e63a5cfc1" providerId="LiveId" clId="{084FB625-046E-41A0-A8F6-2DD36FB07223}" dt="2021-06-29T19:34:56.888" v="357" actId="20577"/>
          <ac:spMkLst>
            <pc:docMk/>
            <pc:sldMk cId="2889283444" sldId="343"/>
            <ac:spMk id="44" creationId="{D8F3CAD1-ABEC-4406-90F8-8FBD06A876AC}"/>
          </ac:spMkLst>
        </pc:spChg>
        <pc:grpChg chg="add mod">
          <ac:chgData name="Andrew Aziz" userId="17b2522e63a5cfc1" providerId="LiveId" clId="{084FB625-046E-41A0-A8F6-2DD36FB07223}" dt="2021-06-29T19:35:53.542" v="361" actId="1076"/>
          <ac:grpSpMkLst>
            <pc:docMk/>
            <pc:sldMk cId="2889283444" sldId="343"/>
            <ac:grpSpMk id="4" creationId="{59B9D5E1-3B46-42C1-8D19-E951E16C4096}"/>
          </ac:grpSpMkLst>
        </pc:grpChg>
        <pc:cxnChg chg="mod">
          <ac:chgData name="Andrew Aziz" userId="17b2522e63a5cfc1" providerId="LiveId" clId="{084FB625-046E-41A0-A8F6-2DD36FB07223}" dt="2021-06-29T19:35:47.077" v="360" actId="164"/>
          <ac:cxnSpMkLst>
            <pc:docMk/>
            <pc:sldMk cId="2889283444" sldId="343"/>
            <ac:cxnSpMk id="9" creationId="{75B3B162-4595-4F5B-BB92-9F26A60F51A6}"/>
          </ac:cxnSpMkLst>
        </pc:cxnChg>
        <pc:cxnChg chg="mod">
          <ac:chgData name="Andrew Aziz" userId="17b2522e63a5cfc1" providerId="LiveId" clId="{084FB625-046E-41A0-A8F6-2DD36FB07223}" dt="2021-06-29T19:35:47.077" v="360" actId="164"/>
          <ac:cxnSpMkLst>
            <pc:docMk/>
            <pc:sldMk cId="2889283444" sldId="343"/>
            <ac:cxnSpMk id="15" creationId="{20461204-1380-4CE8-94EC-8DA523D65164}"/>
          </ac:cxnSpMkLst>
        </pc:cxnChg>
        <pc:cxnChg chg="mod">
          <ac:chgData name="Andrew Aziz" userId="17b2522e63a5cfc1" providerId="LiveId" clId="{084FB625-046E-41A0-A8F6-2DD36FB07223}" dt="2021-06-29T19:35:47.077" v="360" actId="164"/>
          <ac:cxnSpMkLst>
            <pc:docMk/>
            <pc:sldMk cId="2889283444" sldId="343"/>
            <ac:cxnSpMk id="18" creationId="{407B251C-4507-4498-898F-078444192845}"/>
          </ac:cxnSpMkLst>
        </pc:cxnChg>
        <pc:cxnChg chg="mod">
          <ac:chgData name="Andrew Aziz" userId="17b2522e63a5cfc1" providerId="LiveId" clId="{084FB625-046E-41A0-A8F6-2DD36FB07223}" dt="2021-06-29T19:35:47.077" v="360" actId="164"/>
          <ac:cxnSpMkLst>
            <pc:docMk/>
            <pc:sldMk cId="2889283444" sldId="343"/>
            <ac:cxnSpMk id="21" creationId="{458172AF-8E3A-46C2-82A2-5EC531F6A939}"/>
          </ac:cxnSpMkLst>
        </pc:cxnChg>
        <pc:cxnChg chg="add mod">
          <ac:chgData name="Andrew Aziz" userId="17b2522e63a5cfc1" providerId="LiveId" clId="{084FB625-046E-41A0-A8F6-2DD36FB07223}" dt="2021-06-29T19:36:19.470" v="364" actId="571"/>
          <ac:cxnSpMkLst>
            <pc:docMk/>
            <pc:sldMk cId="2889283444" sldId="343"/>
            <ac:cxnSpMk id="25" creationId="{B4D768D5-5635-4DA1-9F27-428B645B6919}"/>
          </ac:cxnSpMkLst>
        </pc:cxnChg>
        <pc:cxnChg chg="mod">
          <ac:chgData name="Andrew Aziz" userId="17b2522e63a5cfc1" providerId="LiveId" clId="{084FB625-046E-41A0-A8F6-2DD36FB07223}" dt="2021-06-29T19:36:29.515" v="392" actId="1037"/>
          <ac:cxnSpMkLst>
            <pc:docMk/>
            <pc:sldMk cId="2889283444" sldId="343"/>
            <ac:cxnSpMk id="26" creationId="{06D355BD-9826-4541-A2E4-F79A3E912805}"/>
          </ac:cxnSpMkLst>
        </pc:cxnChg>
        <pc:cxnChg chg="mod">
          <ac:chgData name="Andrew Aziz" userId="17b2522e63a5cfc1" providerId="LiveId" clId="{084FB625-046E-41A0-A8F6-2DD36FB07223}" dt="2021-06-29T19:35:47.077" v="360" actId="164"/>
          <ac:cxnSpMkLst>
            <pc:docMk/>
            <pc:sldMk cId="2889283444" sldId="343"/>
            <ac:cxnSpMk id="27" creationId="{679DE6B7-465F-4147-83C3-27508A473DBE}"/>
          </ac:cxnSpMkLst>
        </pc:cxnChg>
        <pc:cxnChg chg="mod">
          <ac:chgData name="Andrew Aziz" userId="17b2522e63a5cfc1" providerId="LiveId" clId="{084FB625-046E-41A0-A8F6-2DD36FB07223}" dt="2021-06-29T19:35:47.077" v="360" actId="164"/>
          <ac:cxnSpMkLst>
            <pc:docMk/>
            <pc:sldMk cId="2889283444" sldId="343"/>
            <ac:cxnSpMk id="28" creationId="{8993AE80-7440-437A-BF5A-43D677690ABA}"/>
          </ac:cxnSpMkLst>
        </pc:cxnChg>
        <pc:cxnChg chg="mod">
          <ac:chgData name="Andrew Aziz" userId="17b2522e63a5cfc1" providerId="LiveId" clId="{084FB625-046E-41A0-A8F6-2DD36FB07223}" dt="2021-06-29T19:35:47.077" v="360" actId="164"/>
          <ac:cxnSpMkLst>
            <pc:docMk/>
            <pc:sldMk cId="2889283444" sldId="343"/>
            <ac:cxnSpMk id="29" creationId="{D300CB7B-DE0F-4586-B72D-3AC864497DD0}"/>
          </ac:cxnSpMkLst>
        </pc:cxnChg>
        <pc:cxnChg chg="mod">
          <ac:chgData name="Andrew Aziz" userId="17b2522e63a5cfc1" providerId="LiveId" clId="{084FB625-046E-41A0-A8F6-2DD36FB07223}" dt="2021-06-29T19:35:47.077" v="360" actId="164"/>
          <ac:cxnSpMkLst>
            <pc:docMk/>
            <pc:sldMk cId="2889283444" sldId="343"/>
            <ac:cxnSpMk id="30" creationId="{C2F04DD0-C95E-41A4-AB4C-5AEBE6995F33}"/>
          </ac:cxnSpMkLst>
        </pc:cxnChg>
        <pc:cxnChg chg="mod">
          <ac:chgData name="Andrew Aziz" userId="17b2522e63a5cfc1" providerId="LiveId" clId="{084FB625-046E-41A0-A8F6-2DD36FB07223}" dt="2021-06-29T19:36:48.500" v="397" actId="1035"/>
          <ac:cxnSpMkLst>
            <pc:docMk/>
            <pc:sldMk cId="2889283444" sldId="343"/>
            <ac:cxnSpMk id="31" creationId="{54806D11-EB16-4B71-9645-E3E0EB14EB1A}"/>
          </ac:cxnSpMkLst>
        </pc:cxnChg>
        <pc:cxnChg chg="mod">
          <ac:chgData name="Andrew Aziz" userId="17b2522e63a5cfc1" providerId="LiveId" clId="{084FB625-046E-41A0-A8F6-2DD36FB07223}" dt="2021-06-29T19:36:36.354" v="396" actId="1035"/>
          <ac:cxnSpMkLst>
            <pc:docMk/>
            <pc:sldMk cId="2889283444" sldId="343"/>
            <ac:cxnSpMk id="33" creationId="{EAACF27E-4ECE-4DFE-AD99-C28AEB4D623A}"/>
          </ac:cxnSpMkLst>
        </pc:cxnChg>
        <pc:cxnChg chg="mod">
          <ac:chgData name="Andrew Aziz" userId="17b2522e63a5cfc1" providerId="LiveId" clId="{084FB625-046E-41A0-A8F6-2DD36FB07223}" dt="2021-06-29T19:35:47.077" v="360" actId="164"/>
          <ac:cxnSpMkLst>
            <pc:docMk/>
            <pc:sldMk cId="2889283444" sldId="343"/>
            <ac:cxnSpMk id="36" creationId="{D85F3FD3-6BD6-4D1A-926F-2145941730D6}"/>
          </ac:cxnSpMkLst>
        </pc:cxnChg>
      </pc:sldChg>
      <pc:sldChg chg="modSp mod addCm modCm">
        <pc:chgData name="Andrew Aziz" userId="17b2522e63a5cfc1" providerId="LiveId" clId="{084FB625-046E-41A0-A8F6-2DD36FB07223}" dt="2021-06-29T19:39:39.187" v="441" actId="5900"/>
        <pc:sldMkLst>
          <pc:docMk/>
          <pc:sldMk cId="153882437" sldId="344"/>
        </pc:sldMkLst>
        <pc:spChg chg="mod">
          <ac:chgData name="Andrew Aziz" userId="17b2522e63a5cfc1" providerId="LiveId" clId="{084FB625-046E-41A0-A8F6-2DD36FB07223}" dt="2021-06-29T19:28:22.645" v="259" actId="20577"/>
          <ac:spMkLst>
            <pc:docMk/>
            <pc:sldMk cId="153882437" sldId="344"/>
            <ac:spMk id="3" creationId="{CA9467D5-EA5E-4298-B951-D141B8ED498C}"/>
          </ac:spMkLst>
        </pc:spChg>
        <pc:spChg chg="mod">
          <ac:chgData name="Andrew Aziz" userId="17b2522e63a5cfc1" providerId="LiveId" clId="{084FB625-046E-41A0-A8F6-2DD36FB07223}" dt="2021-06-29T19:30:20.495" v="278" actId="20577"/>
          <ac:spMkLst>
            <pc:docMk/>
            <pc:sldMk cId="153882437" sldId="344"/>
            <ac:spMk id="8" creationId="{328B4A28-A568-412F-8F6A-BB73D21A7E10}"/>
          </ac:spMkLst>
        </pc:spChg>
        <pc:picChg chg="mod">
          <ac:chgData name="Andrew Aziz" userId="17b2522e63a5cfc1" providerId="LiveId" clId="{084FB625-046E-41A0-A8F6-2DD36FB07223}" dt="2021-06-29T19:28:39.187" v="261" actId="1076"/>
          <ac:picMkLst>
            <pc:docMk/>
            <pc:sldMk cId="153882437" sldId="344"/>
            <ac:picMk id="5" creationId="{660B89F1-146C-4C0B-A8B6-750454CD06BF}"/>
          </ac:picMkLst>
        </pc:picChg>
        <pc:cxnChg chg="mod">
          <ac:chgData name="Andrew Aziz" userId="17b2522e63a5cfc1" providerId="LiveId" clId="{084FB625-046E-41A0-A8F6-2DD36FB07223}" dt="2021-06-29T19:31:11.004" v="284" actId="14100"/>
          <ac:cxnSpMkLst>
            <pc:docMk/>
            <pc:sldMk cId="153882437" sldId="344"/>
            <ac:cxnSpMk id="9" creationId="{DA50DBAE-1C79-4D73-AC80-8F6F1945855D}"/>
          </ac:cxnSpMkLst>
        </pc:cxnChg>
        <pc:cxnChg chg="mod">
          <ac:chgData name="Andrew Aziz" userId="17b2522e63a5cfc1" providerId="LiveId" clId="{084FB625-046E-41A0-A8F6-2DD36FB07223}" dt="2021-06-29T19:31:23.994" v="285" actId="14100"/>
          <ac:cxnSpMkLst>
            <pc:docMk/>
            <pc:sldMk cId="153882437" sldId="344"/>
            <ac:cxnSpMk id="11" creationId="{1C92C185-92F2-4477-A7B3-619A33221809}"/>
          </ac:cxnSpMkLst>
        </pc:cxnChg>
      </pc:sldChg>
      <pc:sldChg chg="modSp mod">
        <pc:chgData name="Andrew Aziz" userId="17b2522e63a5cfc1" providerId="LiveId" clId="{084FB625-046E-41A0-A8F6-2DD36FB07223}" dt="2021-06-29T19:27:31.944" v="242" actId="14100"/>
        <pc:sldMkLst>
          <pc:docMk/>
          <pc:sldMk cId="3078978544" sldId="345"/>
        </pc:sldMkLst>
        <pc:spChg chg="mod">
          <ac:chgData name="Andrew Aziz" userId="17b2522e63a5cfc1" providerId="LiveId" clId="{084FB625-046E-41A0-A8F6-2DD36FB07223}" dt="2021-06-29T19:26:40.705" v="241" actId="20577"/>
          <ac:spMkLst>
            <pc:docMk/>
            <pc:sldMk cId="3078978544" sldId="345"/>
            <ac:spMk id="3" creationId="{C018D27C-57D0-4B40-94C6-19E0E5550F18}"/>
          </ac:spMkLst>
        </pc:spChg>
        <pc:spChg chg="mod">
          <ac:chgData name="Andrew Aziz" userId="17b2522e63a5cfc1" providerId="LiveId" clId="{084FB625-046E-41A0-A8F6-2DD36FB07223}" dt="2021-06-29T19:27:31.944" v="242" actId="14100"/>
          <ac:spMkLst>
            <pc:docMk/>
            <pc:sldMk cId="3078978544" sldId="345"/>
            <ac:spMk id="20" creationId="{189137F6-29AE-4E4D-A5D8-4FDDD0BB45D3}"/>
          </ac:spMkLst>
        </pc:spChg>
        <pc:spChg chg="mod">
          <ac:chgData name="Andrew Aziz" userId="17b2522e63a5cfc1" providerId="LiveId" clId="{084FB625-046E-41A0-A8F6-2DD36FB07223}" dt="2021-06-29T19:26:38.106" v="240" actId="20577"/>
          <ac:spMkLst>
            <pc:docMk/>
            <pc:sldMk cId="3078978544" sldId="345"/>
            <ac:spMk id="44" creationId="{D8F3CAD1-ABEC-4406-90F8-8FBD06A876AC}"/>
          </ac:spMkLst>
        </pc:spChg>
      </pc:sldChg>
      <pc:sldChg chg="modSp mod">
        <pc:chgData name="Andrew Aziz" userId="17b2522e63a5cfc1" providerId="LiveId" clId="{084FB625-046E-41A0-A8F6-2DD36FB07223}" dt="2021-06-29T19:28:04.213" v="257" actId="403"/>
        <pc:sldMkLst>
          <pc:docMk/>
          <pc:sldMk cId="4113847279" sldId="346"/>
        </pc:sldMkLst>
        <pc:graphicFrameChg chg="modGraphic">
          <ac:chgData name="Andrew Aziz" userId="17b2522e63a5cfc1" providerId="LiveId" clId="{084FB625-046E-41A0-A8F6-2DD36FB07223}" dt="2021-06-29T19:28:04.213" v="257" actId="403"/>
          <ac:graphicFrameMkLst>
            <pc:docMk/>
            <pc:sldMk cId="4113847279" sldId="346"/>
            <ac:graphicFrameMk id="4" creationId="{413F81B8-0DD8-414D-BBEE-D74EAE9142D1}"/>
          </ac:graphicFrameMkLst>
        </pc:graphicFrameChg>
      </pc:sldChg>
      <pc:sldChg chg="addSp modSp mod">
        <pc:chgData name="Andrew Aziz" userId="17b2522e63a5cfc1" providerId="LiveId" clId="{084FB625-046E-41A0-A8F6-2DD36FB07223}" dt="2021-06-29T19:27:49.844" v="256" actId="1036"/>
        <pc:sldMkLst>
          <pc:docMk/>
          <pc:sldMk cId="2197195457" sldId="348"/>
        </pc:sldMkLst>
        <pc:spChg chg="mod">
          <ac:chgData name="Andrew Aziz" userId="17b2522e63a5cfc1" providerId="LiveId" clId="{084FB625-046E-41A0-A8F6-2DD36FB07223}" dt="2021-06-29T19:24:35.214" v="219" actId="164"/>
          <ac:spMkLst>
            <pc:docMk/>
            <pc:sldMk cId="2197195457" sldId="348"/>
            <ac:spMk id="4" creationId="{792B40AC-1207-4420-BCC6-12550E5FCC48}"/>
          </ac:spMkLst>
        </pc:spChg>
        <pc:spChg chg="mod">
          <ac:chgData name="Andrew Aziz" userId="17b2522e63a5cfc1" providerId="LiveId" clId="{084FB625-046E-41A0-A8F6-2DD36FB07223}" dt="2021-06-29T19:27:49.844" v="256" actId="1036"/>
          <ac:spMkLst>
            <pc:docMk/>
            <pc:sldMk cId="2197195457" sldId="348"/>
            <ac:spMk id="9" creationId="{3C0FA455-6B7E-4737-93C1-12EA727FBC29}"/>
          </ac:spMkLst>
        </pc:spChg>
        <pc:spChg chg="mod">
          <ac:chgData name="Andrew Aziz" userId="17b2522e63a5cfc1" providerId="LiveId" clId="{084FB625-046E-41A0-A8F6-2DD36FB07223}" dt="2021-06-29T19:24:35.214" v="219" actId="164"/>
          <ac:spMkLst>
            <pc:docMk/>
            <pc:sldMk cId="2197195457" sldId="348"/>
            <ac:spMk id="12" creationId="{94B15C86-0867-4B66-9129-5A8EA99E95BC}"/>
          </ac:spMkLst>
        </pc:spChg>
        <pc:spChg chg="mod">
          <ac:chgData name="Andrew Aziz" userId="17b2522e63a5cfc1" providerId="LiveId" clId="{084FB625-046E-41A0-A8F6-2DD36FB07223}" dt="2021-06-29T19:25:01.222" v="227" actId="1076"/>
          <ac:spMkLst>
            <pc:docMk/>
            <pc:sldMk cId="2197195457" sldId="348"/>
            <ac:spMk id="43" creationId="{5D3CDBCC-64BE-4E3A-9B07-B199AA480D82}"/>
          </ac:spMkLst>
        </pc:spChg>
        <pc:spChg chg="mod">
          <ac:chgData name="Andrew Aziz" userId="17b2522e63a5cfc1" providerId="LiveId" clId="{084FB625-046E-41A0-A8F6-2DD36FB07223}" dt="2021-06-29T19:24:49.423" v="224" actId="1076"/>
          <ac:spMkLst>
            <pc:docMk/>
            <pc:sldMk cId="2197195457" sldId="348"/>
            <ac:spMk id="44" creationId="{D8F3CAD1-ABEC-4406-90F8-8FBD06A876AC}"/>
          </ac:spMkLst>
        </pc:spChg>
        <pc:grpChg chg="add mod">
          <ac:chgData name="Andrew Aziz" userId="17b2522e63a5cfc1" providerId="LiveId" clId="{084FB625-046E-41A0-A8F6-2DD36FB07223}" dt="2021-06-29T19:24:41.127" v="220" actId="1076"/>
          <ac:grpSpMkLst>
            <pc:docMk/>
            <pc:sldMk cId="2197195457" sldId="348"/>
            <ac:grpSpMk id="5" creationId="{DC43F71E-FD24-4173-A7DF-13D1F2BEB3A8}"/>
          </ac:grpSpMkLst>
        </pc:grpChg>
        <pc:cxnChg chg="mod">
          <ac:chgData name="Andrew Aziz" userId="17b2522e63a5cfc1" providerId="LiveId" clId="{084FB625-046E-41A0-A8F6-2DD36FB07223}" dt="2021-06-29T19:24:35.214" v="219" actId="164"/>
          <ac:cxnSpMkLst>
            <pc:docMk/>
            <pc:sldMk cId="2197195457" sldId="348"/>
            <ac:cxnSpMk id="13" creationId="{E7CDF04C-F3DB-42E0-A092-B145C00E182F}"/>
          </ac:cxnSpMkLst>
        </pc:cxnChg>
        <pc:cxnChg chg="mod">
          <ac:chgData name="Andrew Aziz" userId="17b2522e63a5cfc1" providerId="LiveId" clId="{084FB625-046E-41A0-A8F6-2DD36FB07223}" dt="2021-06-29T19:24:35.214" v="219" actId="164"/>
          <ac:cxnSpMkLst>
            <pc:docMk/>
            <pc:sldMk cId="2197195457" sldId="348"/>
            <ac:cxnSpMk id="18" creationId="{407B251C-4507-4498-898F-078444192845}"/>
          </ac:cxnSpMkLst>
        </pc:cxnChg>
        <pc:cxnChg chg="mod">
          <ac:chgData name="Andrew Aziz" userId="17b2522e63a5cfc1" providerId="LiveId" clId="{084FB625-046E-41A0-A8F6-2DD36FB07223}" dt="2021-06-29T19:24:35.214" v="219" actId="164"/>
          <ac:cxnSpMkLst>
            <pc:docMk/>
            <pc:sldMk cId="2197195457" sldId="348"/>
            <ac:cxnSpMk id="21" creationId="{458172AF-8E3A-46C2-82A2-5EC531F6A939}"/>
          </ac:cxnSpMkLst>
        </pc:cxnChg>
        <pc:cxnChg chg="mod">
          <ac:chgData name="Andrew Aziz" userId="17b2522e63a5cfc1" providerId="LiveId" clId="{084FB625-046E-41A0-A8F6-2DD36FB07223}" dt="2021-06-29T19:24:35.214" v="219" actId="164"/>
          <ac:cxnSpMkLst>
            <pc:docMk/>
            <pc:sldMk cId="2197195457" sldId="348"/>
            <ac:cxnSpMk id="31" creationId="{54806D11-EB16-4B71-9645-E3E0EB14EB1A}"/>
          </ac:cxnSpMkLst>
        </pc:cxnChg>
        <pc:cxnChg chg="mod">
          <ac:chgData name="Andrew Aziz" userId="17b2522e63a5cfc1" providerId="LiveId" clId="{084FB625-046E-41A0-A8F6-2DD36FB07223}" dt="2021-06-29T19:24:35.214" v="219" actId="164"/>
          <ac:cxnSpMkLst>
            <pc:docMk/>
            <pc:sldMk cId="2197195457" sldId="348"/>
            <ac:cxnSpMk id="36" creationId="{D85F3FD3-6BD6-4D1A-926F-2145941730D6}"/>
          </ac:cxnSpMkLst>
        </pc:cxnChg>
      </pc:sldChg>
      <pc:sldChg chg="modSp mod">
        <pc:chgData name="Andrew Aziz" userId="17b2522e63a5cfc1" providerId="LiveId" clId="{084FB625-046E-41A0-A8F6-2DD36FB07223}" dt="2021-06-29T19:39:16.571" v="440" actId="207"/>
        <pc:sldMkLst>
          <pc:docMk/>
          <pc:sldMk cId="828721589" sldId="349"/>
        </pc:sldMkLst>
        <pc:graphicFrameChg chg="modGraphic">
          <ac:chgData name="Andrew Aziz" userId="17b2522e63a5cfc1" providerId="LiveId" clId="{084FB625-046E-41A0-A8F6-2DD36FB07223}" dt="2021-06-29T19:39:16.571" v="440" actId="207"/>
          <ac:graphicFrameMkLst>
            <pc:docMk/>
            <pc:sldMk cId="828721589" sldId="349"/>
            <ac:graphicFrameMk id="4" creationId="{413F81B8-0DD8-414D-BBEE-D74EAE9142D1}"/>
          </ac:graphicFrameMkLst>
        </pc:graphicFrameChg>
      </pc:sldChg>
      <pc:sldChg chg="modSp mod">
        <pc:chgData name="Andrew Aziz" userId="17b2522e63a5cfc1" providerId="LiveId" clId="{084FB625-046E-41A0-A8F6-2DD36FB07223}" dt="2021-06-29T19:18:10.451" v="48" actId="255"/>
        <pc:sldMkLst>
          <pc:docMk/>
          <pc:sldMk cId="2333917477" sldId="350"/>
        </pc:sldMkLst>
        <pc:graphicFrameChg chg="modGraphic">
          <ac:chgData name="Andrew Aziz" userId="17b2522e63a5cfc1" providerId="LiveId" clId="{084FB625-046E-41A0-A8F6-2DD36FB07223}" dt="2021-06-29T19:18:10.451" v="48" actId="255"/>
          <ac:graphicFrameMkLst>
            <pc:docMk/>
            <pc:sldMk cId="2333917477" sldId="350"/>
            <ac:graphicFrameMk id="4" creationId="{413F81B8-0DD8-414D-BBEE-D74EAE9142D1}"/>
          </ac:graphicFrameMkLst>
        </pc:graphicFrameChg>
      </pc:sldChg>
      <pc:sldChg chg="modSp mod">
        <pc:chgData name="Andrew Aziz" userId="17b2522e63a5cfc1" providerId="LiveId" clId="{084FB625-046E-41A0-A8F6-2DD36FB07223}" dt="2021-06-29T19:50:17.964" v="564" actId="207"/>
        <pc:sldMkLst>
          <pc:docMk/>
          <pc:sldMk cId="267382551" sldId="351"/>
        </pc:sldMkLst>
        <pc:spChg chg="mod">
          <ac:chgData name="Andrew Aziz" userId="17b2522e63a5cfc1" providerId="LiveId" clId="{084FB625-046E-41A0-A8F6-2DD36FB07223}" dt="2021-06-29T19:50:17.964" v="564" actId="207"/>
          <ac:spMkLst>
            <pc:docMk/>
            <pc:sldMk cId="267382551" sldId="351"/>
            <ac:spMk id="3" creationId="{D5F0D474-3C4A-44D1-A252-F8D725535A10}"/>
          </ac:spMkLst>
        </pc:spChg>
      </pc:sldChg>
      <pc:sldChg chg="modSp mod">
        <pc:chgData name="Andrew Aziz" userId="17b2522e63a5cfc1" providerId="LiveId" clId="{084FB625-046E-41A0-A8F6-2DD36FB07223}" dt="2021-06-29T19:37:28.552" v="435" actId="1035"/>
        <pc:sldMkLst>
          <pc:docMk/>
          <pc:sldMk cId="842267018" sldId="352"/>
        </pc:sldMkLst>
        <pc:spChg chg="mod">
          <ac:chgData name="Andrew Aziz" userId="17b2522e63a5cfc1" providerId="LiveId" clId="{084FB625-046E-41A0-A8F6-2DD36FB07223}" dt="2021-06-29T19:37:28.552" v="435" actId="1035"/>
          <ac:spMkLst>
            <pc:docMk/>
            <pc:sldMk cId="842267018" sldId="352"/>
            <ac:spMk id="9" creationId="{60BEA653-875A-40C5-B624-009DE3AD7F54}"/>
          </ac:spMkLst>
        </pc:spChg>
        <pc:spChg chg="mod">
          <ac:chgData name="Andrew Aziz" userId="17b2522e63a5cfc1" providerId="LiveId" clId="{084FB625-046E-41A0-A8F6-2DD36FB07223}" dt="2021-06-29T19:37:28.552" v="435" actId="1035"/>
          <ac:spMkLst>
            <pc:docMk/>
            <pc:sldMk cId="842267018" sldId="352"/>
            <ac:spMk id="10" creationId="{5D508A4D-9AD9-4754-8580-967E2A5E1DBD}"/>
          </ac:spMkLst>
        </pc:spChg>
        <pc:spChg chg="mod">
          <ac:chgData name="Andrew Aziz" userId="17b2522e63a5cfc1" providerId="LiveId" clId="{084FB625-046E-41A0-A8F6-2DD36FB07223}" dt="2021-06-29T19:37:20.640" v="423" actId="1035"/>
          <ac:spMkLst>
            <pc:docMk/>
            <pc:sldMk cId="842267018" sldId="352"/>
            <ac:spMk id="28" creationId="{28828B60-28B5-43B1-8679-FA4808F8480E}"/>
          </ac:spMkLst>
        </pc:spChg>
        <pc:spChg chg="mod">
          <ac:chgData name="Andrew Aziz" userId="17b2522e63a5cfc1" providerId="LiveId" clId="{084FB625-046E-41A0-A8F6-2DD36FB07223}" dt="2021-06-29T19:37:20.640" v="423" actId="1035"/>
          <ac:spMkLst>
            <pc:docMk/>
            <pc:sldMk cId="842267018" sldId="352"/>
            <ac:spMk id="29" creationId="{041FD0FD-A762-455A-92B2-5CB24FAA10BF}"/>
          </ac:spMkLst>
        </pc:spChg>
        <pc:spChg chg="mod">
          <ac:chgData name="Andrew Aziz" userId="17b2522e63a5cfc1" providerId="LiveId" clId="{084FB625-046E-41A0-A8F6-2DD36FB07223}" dt="2021-06-29T19:37:20.640" v="423" actId="1035"/>
          <ac:spMkLst>
            <pc:docMk/>
            <pc:sldMk cId="842267018" sldId="352"/>
            <ac:spMk id="32" creationId="{C33F5BF4-367A-4639-83FA-02FB95553ACD}"/>
          </ac:spMkLst>
        </pc:spChg>
        <pc:spChg chg="mod">
          <ac:chgData name="Andrew Aziz" userId="17b2522e63a5cfc1" providerId="LiveId" clId="{084FB625-046E-41A0-A8F6-2DD36FB07223}" dt="2021-06-29T19:37:20.640" v="423" actId="1035"/>
          <ac:spMkLst>
            <pc:docMk/>
            <pc:sldMk cId="842267018" sldId="352"/>
            <ac:spMk id="33" creationId="{3675ED44-D232-455C-A5B7-48CA9A74D9D3}"/>
          </ac:spMkLst>
        </pc:spChg>
        <pc:spChg chg="mod">
          <ac:chgData name="Andrew Aziz" userId="17b2522e63a5cfc1" providerId="LiveId" clId="{084FB625-046E-41A0-A8F6-2DD36FB07223}" dt="2021-06-29T19:37:20.640" v="423" actId="1035"/>
          <ac:spMkLst>
            <pc:docMk/>
            <pc:sldMk cId="842267018" sldId="352"/>
            <ac:spMk id="81" creationId="{FB750617-3746-4CC8-8593-D3AE17021F78}"/>
          </ac:spMkLst>
        </pc:spChg>
        <pc:cxnChg chg="mod">
          <ac:chgData name="Andrew Aziz" userId="17b2522e63a5cfc1" providerId="LiveId" clId="{084FB625-046E-41A0-A8F6-2DD36FB07223}" dt="2021-06-29T19:37:28.552" v="435" actId="1035"/>
          <ac:cxnSpMkLst>
            <pc:docMk/>
            <pc:sldMk cId="842267018" sldId="352"/>
            <ac:cxnSpMk id="4" creationId="{78842EC9-7AE0-472D-83EC-A166264F4A68}"/>
          </ac:cxnSpMkLst>
        </pc:cxnChg>
        <pc:cxnChg chg="mod">
          <ac:chgData name="Andrew Aziz" userId="17b2522e63a5cfc1" providerId="LiveId" clId="{084FB625-046E-41A0-A8F6-2DD36FB07223}" dt="2021-06-29T19:37:28.552" v="435" actId="1035"/>
          <ac:cxnSpMkLst>
            <pc:docMk/>
            <pc:sldMk cId="842267018" sldId="352"/>
            <ac:cxnSpMk id="5" creationId="{AABC493E-1180-47D9-82E1-05D1143454C5}"/>
          </ac:cxnSpMkLst>
        </pc:cxnChg>
        <pc:cxnChg chg="mod">
          <ac:chgData name="Andrew Aziz" userId="17b2522e63a5cfc1" providerId="LiveId" clId="{084FB625-046E-41A0-A8F6-2DD36FB07223}" dt="2021-06-29T19:37:28.552" v="435" actId="1035"/>
          <ac:cxnSpMkLst>
            <pc:docMk/>
            <pc:sldMk cId="842267018" sldId="352"/>
            <ac:cxnSpMk id="6" creationId="{FC3B4E0C-3EC2-428F-9D02-A4141B9F15DD}"/>
          </ac:cxnSpMkLst>
        </pc:cxnChg>
        <pc:cxnChg chg="mod">
          <ac:chgData name="Andrew Aziz" userId="17b2522e63a5cfc1" providerId="LiveId" clId="{084FB625-046E-41A0-A8F6-2DD36FB07223}" dt="2021-06-29T19:37:28.552" v="435" actId="1035"/>
          <ac:cxnSpMkLst>
            <pc:docMk/>
            <pc:sldMk cId="842267018" sldId="352"/>
            <ac:cxnSpMk id="7" creationId="{FE137A86-CF7E-4A31-A5E9-9EC23A46D848}"/>
          </ac:cxnSpMkLst>
        </pc:cxnChg>
        <pc:cxnChg chg="mod">
          <ac:chgData name="Andrew Aziz" userId="17b2522e63a5cfc1" providerId="LiveId" clId="{084FB625-046E-41A0-A8F6-2DD36FB07223}" dt="2021-06-29T19:37:28.552" v="435" actId="1035"/>
          <ac:cxnSpMkLst>
            <pc:docMk/>
            <pc:sldMk cId="842267018" sldId="352"/>
            <ac:cxnSpMk id="8" creationId="{45FB793E-C446-4E80-A25E-BEA29B41698E}"/>
          </ac:cxnSpMkLst>
        </pc:cxnChg>
        <pc:cxnChg chg="mod">
          <ac:chgData name="Andrew Aziz" userId="17b2522e63a5cfc1" providerId="LiveId" clId="{084FB625-046E-41A0-A8F6-2DD36FB07223}" dt="2021-06-29T19:37:28.552" v="435" actId="1035"/>
          <ac:cxnSpMkLst>
            <pc:docMk/>
            <pc:sldMk cId="842267018" sldId="352"/>
            <ac:cxnSpMk id="11" creationId="{4686AFA6-6CFF-4734-9F10-3240F4535227}"/>
          </ac:cxnSpMkLst>
        </pc:cxnChg>
        <pc:cxnChg chg="mod">
          <ac:chgData name="Andrew Aziz" userId="17b2522e63a5cfc1" providerId="LiveId" clId="{084FB625-046E-41A0-A8F6-2DD36FB07223}" dt="2021-06-29T19:37:28.552" v="435" actId="1035"/>
          <ac:cxnSpMkLst>
            <pc:docMk/>
            <pc:sldMk cId="842267018" sldId="352"/>
            <ac:cxnSpMk id="12" creationId="{CF606D7A-8434-4BA4-8CEB-34CD2A19D1AD}"/>
          </ac:cxnSpMkLst>
        </pc:cxnChg>
        <pc:cxnChg chg="mod">
          <ac:chgData name="Andrew Aziz" userId="17b2522e63a5cfc1" providerId="LiveId" clId="{084FB625-046E-41A0-A8F6-2DD36FB07223}" dt="2021-06-29T19:37:28.552" v="435" actId="1035"/>
          <ac:cxnSpMkLst>
            <pc:docMk/>
            <pc:sldMk cId="842267018" sldId="352"/>
            <ac:cxnSpMk id="21" creationId="{68D908F4-813D-4F65-9064-A19250F04520}"/>
          </ac:cxnSpMkLst>
        </pc:cxnChg>
        <pc:cxnChg chg="mod">
          <ac:chgData name="Andrew Aziz" userId="17b2522e63a5cfc1" providerId="LiveId" clId="{084FB625-046E-41A0-A8F6-2DD36FB07223}" dt="2021-06-29T19:37:20.640" v="423" actId="1035"/>
          <ac:cxnSpMkLst>
            <pc:docMk/>
            <pc:sldMk cId="842267018" sldId="352"/>
            <ac:cxnSpMk id="24" creationId="{D004A0A5-2D4C-4873-80AF-658B2E18190B}"/>
          </ac:cxnSpMkLst>
        </pc:cxnChg>
        <pc:cxnChg chg="mod">
          <ac:chgData name="Andrew Aziz" userId="17b2522e63a5cfc1" providerId="LiveId" clId="{084FB625-046E-41A0-A8F6-2DD36FB07223}" dt="2021-06-29T19:37:20.640" v="423" actId="1035"/>
          <ac:cxnSpMkLst>
            <pc:docMk/>
            <pc:sldMk cId="842267018" sldId="352"/>
            <ac:cxnSpMk id="25" creationId="{59C8EB60-4BB5-49A3-BD1F-8D8082F94F84}"/>
          </ac:cxnSpMkLst>
        </pc:cxnChg>
        <pc:cxnChg chg="mod">
          <ac:chgData name="Andrew Aziz" userId="17b2522e63a5cfc1" providerId="LiveId" clId="{084FB625-046E-41A0-A8F6-2DD36FB07223}" dt="2021-06-29T19:37:20.640" v="423" actId="1035"/>
          <ac:cxnSpMkLst>
            <pc:docMk/>
            <pc:sldMk cId="842267018" sldId="352"/>
            <ac:cxnSpMk id="26" creationId="{53CE1C66-6DF4-4793-A39E-D4E2736C2380}"/>
          </ac:cxnSpMkLst>
        </pc:cxnChg>
        <pc:cxnChg chg="mod">
          <ac:chgData name="Andrew Aziz" userId="17b2522e63a5cfc1" providerId="LiveId" clId="{084FB625-046E-41A0-A8F6-2DD36FB07223}" dt="2021-06-29T19:37:20.640" v="423" actId="1035"/>
          <ac:cxnSpMkLst>
            <pc:docMk/>
            <pc:sldMk cId="842267018" sldId="352"/>
            <ac:cxnSpMk id="27" creationId="{9DCADEDA-ACE9-41C0-941D-E2C930314033}"/>
          </ac:cxnSpMkLst>
        </pc:cxnChg>
        <pc:cxnChg chg="mod">
          <ac:chgData name="Andrew Aziz" userId="17b2522e63a5cfc1" providerId="LiveId" clId="{084FB625-046E-41A0-A8F6-2DD36FB07223}" dt="2021-06-29T19:37:20.640" v="423" actId="1035"/>
          <ac:cxnSpMkLst>
            <pc:docMk/>
            <pc:sldMk cId="842267018" sldId="352"/>
            <ac:cxnSpMk id="30" creationId="{2B2037E4-290F-4A17-B24E-7EA51E4C2F99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AA3923-1960-4C72-9FA2-A09AF53F8367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A4741A-442B-43BD-8583-E4B6A3114ADA}">
      <dgm:prSet phldrT="[Text]" custT="1"/>
      <dgm:spPr/>
      <dgm:t>
        <a:bodyPr/>
        <a:lstStyle/>
        <a:p>
          <a:r>
            <a: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Range Strategies </a:t>
          </a:r>
        </a:p>
      </dgm:t>
    </dgm:pt>
    <dgm:pt modelId="{B38FD248-DDD0-4637-ABAB-A69060C6B568}" type="parTrans" cxnId="{1B3BA5DE-2F2E-4084-882A-8E20B211446C}">
      <dgm:prSet/>
      <dgm:spPr/>
      <dgm:t>
        <a:bodyPr/>
        <a:lstStyle/>
        <a:p>
          <a:endParaRPr lang="en-US" sz="2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D2525BA-61F6-489F-947D-9482B50184EB}" type="sibTrans" cxnId="{1B3BA5DE-2F2E-4084-882A-8E20B211446C}">
      <dgm:prSet/>
      <dgm:spPr/>
      <dgm:t>
        <a:bodyPr/>
        <a:lstStyle/>
        <a:p>
          <a:endParaRPr lang="en-US" sz="2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F6CE2CE-CC47-4AB0-BB26-CC582437D2B4}">
      <dgm:prSet phldrT="[Text]" custT="1"/>
      <dgm:spPr/>
      <dgm:t>
        <a:bodyPr/>
        <a:lstStyle/>
        <a:p>
          <a:r>
            <a: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Butterfly</a:t>
          </a:r>
        </a:p>
      </dgm:t>
    </dgm:pt>
    <dgm:pt modelId="{8A634DDC-CF6F-463B-86FC-2E3E2ECE5D57}" type="parTrans" cxnId="{2308DA70-8B54-459B-B0C2-F2339027DF63}">
      <dgm:prSet/>
      <dgm:spPr/>
      <dgm:t>
        <a:bodyPr/>
        <a:lstStyle/>
        <a:p>
          <a:endParaRPr lang="en-US" sz="2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E053ACD-2989-4297-8E90-7B92D4BFA55E}" type="sibTrans" cxnId="{2308DA70-8B54-459B-B0C2-F2339027DF63}">
      <dgm:prSet/>
      <dgm:spPr/>
      <dgm:t>
        <a:bodyPr/>
        <a:lstStyle/>
        <a:p>
          <a:endParaRPr lang="en-US" sz="2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E15A8A2-E8AB-46D4-B616-1527253E3101}">
      <dgm:prSet phldrT="[Text]" custT="1"/>
      <dgm:spPr/>
      <dgm:t>
        <a:bodyPr/>
        <a:lstStyle/>
        <a:p>
          <a:r>
            <a: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Short Straddle</a:t>
          </a:r>
        </a:p>
      </dgm:t>
    </dgm:pt>
    <dgm:pt modelId="{86EB240F-020E-4F4E-AB5D-CB7BC84A53D2}" type="parTrans" cxnId="{E58FE300-FCBB-419A-BD7C-636DC2482276}">
      <dgm:prSet/>
      <dgm:spPr/>
      <dgm:t>
        <a:bodyPr/>
        <a:lstStyle/>
        <a:p>
          <a:endParaRPr lang="en-US" sz="2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FB03DC9-47A0-4B69-9074-44063010938D}" type="sibTrans" cxnId="{E58FE300-FCBB-419A-BD7C-636DC2482276}">
      <dgm:prSet/>
      <dgm:spPr/>
      <dgm:t>
        <a:bodyPr/>
        <a:lstStyle/>
        <a:p>
          <a:endParaRPr lang="en-US" sz="2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0963984-505F-4FB3-8E18-D6FD9E9EC3DB}">
      <dgm:prSet phldrT="[Text]" custT="1"/>
      <dgm:spPr/>
      <dgm:t>
        <a:bodyPr/>
        <a:lstStyle/>
        <a:p>
          <a:r>
            <a: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Short Strangle</a:t>
          </a:r>
        </a:p>
      </dgm:t>
    </dgm:pt>
    <dgm:pt modelId="{F7BAD6D5-54CA-4ED9-9432-74972BF69E10}" type="parTrans" cxnId="{F0F5A248-96CE-42CF-96C8-D080BBFA2D94}">
      <dgm:prSet/>
      <dgm:spPr/>
      <dgm:t>
        <a:bodyPr/>
        <a:lstStyle/>
        <a:p>
          <a:endParaRPr lang="en-US" sz="2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B2143DC-0F04-4979-9A05-7663B315EF59}" type="sibTrans" cxnId="{F0F5A248-96CE-42CF-96C8-D080BBFA2D94}">
      <dgm:prSet/>
      <dgm:spPr/>
      <dgm:t>
        <a:bodyPr/>
        <a:lstStyle/>
        <a:p>
          <a:endParaRPr lang="en-US" sz="2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FB2C485-9FA7-498A-8A2D-E51E157C328C}">
      <dgm:prSet phldrT="[Text]" custT="1"/>
      <dgm:spPr/>
      <dgm:t>
        <a:bodyPr/>
        <a:lstStyle/>
        <a:p>
          <a:r>
            <a: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Iron Condor </a:t>
          </a:r>
        </a:p>
      </dgm:t>
    </dgm:pt>
    <dgm:pt modelId="{BA16917E-46F7-4338-BC6F-AF4C70A967DA}" type="parTrans" cxnId="{D0186024-9F17-4E05-9188-344026237CF8}">
      <dgm:prSet/>
      <dgm:spPr/>
      <dgm:t>
        <a:bodyPr/>
        <a:lstStyle/>
        <a:p>
          <a:endParaRPr lang="en-US" sz="2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D35AB1F-B9EC-41A0-A9FC-A72DEEF06062}" type="sibTrans" cxnId="{D0186024-9F17-4E05-9188-344026237CF8}">
      <dgm:prSet/>
      <dgm:spPr/>
      <dgm:t>
        <a:bodyPr/>
        <a:lstStyle/>
        <a:p>
          <a:endParaRPr lang="en-US" sz="2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1514FB8-0D48-40F2-AD77-2AA387309673}" type="pres">
      <dgm:prSet presAssocID="{6FAA3923-1960-4C72-9FA2-A09AF53F8367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0FECD0E-4E9F-43C7-A032-A65514D7D88B}" type="pres">
      <dgm:prSet presAssocID="{CCA4741A-442B-43BD-8583-E4B6A3114ADA}" presName="hierRoot1" presStyleCnt="0">
        <dgm:presLayoutVars>
          <dgm:hierBranch val="init"/>
        </dgm:presLayoutVars>
      </dgm:prSet>
      <dgm:spPr/>
    </dgm:pt>
    <dgm:pt modelId="{75668DEE-7F46-4D1A-8B48-9142D7E40FF1}" type="pres">
      <dgm:prSet presAssocID="{CCA4741A-442B-43BD-8583-E4B6A3114ADA}" presName="rootComposite1" presStyleCnt="0"/>
      <dgm:spPr/>
    </dgm:pt>
    <dgm:pt modelId="{A5886B3F-165E-4B10-87DE-41A4558315D3}" type="pres">
      <dgm:prSet presAssocID="{CCA4741A-442B-43BD-8583-E4B6A3114ADA}" presName="rootText1" presStyleLbl="alignAcc1" presStyleIdx="0" presStyleCnt="0">
        <dgm:presLayoutVars>
          <dgm:chPref val="3"/>
        </dgm:presLayoutVars>
      </dgm:prSet>
      <dgm:spPr/>
    </dgm:pt>
    <dgm:pt modelId="{4DEB77CC-B086-4854-A4D0-F0171FE22E05}" type="pres">
      <dgm:prSet presAssocID="{CCA4741A-442B-43BD-8583-E4B6A3114ADA}" presName="topArc1" presStyleLbl="parChTrans1D1" presStyleIdx="0" presStyleCnt="10"/>
      <dgm:spPr/>
    </dgm:pt>
    <dgm:pt modelId="{EF5555A6-23ED-49F0-98CA-015D30929A61}" type="pres">
      <dgm:prSet presAssocID="{CCA4741A-442B-43BD-8583-E4B6A3114ADA}" presName="bottomArc1" presStyleLbl="parChTrans1D1" presStyleIdx="1" presStyleCnt="10"/>
      <dgm:spPr/>
    </dgm:pt>
    <dgm:pt modelId="{BF12C6AC-7A0B-458B-957E-D21146DAF4C9}" type="pres">
      <dgm:prSet presAssocID="{CCA4741A-442B-43BD-8583-E4B6A3114ADA}" presName="topConnNode1" presStyleLbl="node1" presStyleIdx="0" presStyleCnt="0"/>
      <dgm:spPr/>
    </dgm:pt>
    <dgm:pt modelId="{A6305247-0331-4E67-9A32-314AA0472B5A}" type="pres">
      <dgm:prSet presAssocID="{CCA4741A-442B-43BD-8583-E4B6A3114ADA}" presName="hierChild2" presStyleCnt="0"/>
      <dgm:spPr/>
    </dgm:pt>
    <dgm:pt modelId="{61FA531E-4BFD-4391-A715-DB9BEF9CD58C}" type="pres">
      <dgm:prSet presAssocID="{8A634DDC-CF6F-463B-86FC-2E3E2ECE5D57}" presName="Name28" presStyleLbl="parChTrans1D2" presStyleIdx="0" presStyleCnt="4"/>
      <dgm:spPr/>
    </dgm:pt>
    <dgm:pt modelId="{E17C6CBF-00BB-42EF-9EA7-D6280C2155B6}" type="pres">
      <dgm:prSet presAssocID="{EF6CE2CE-CC47-4AB0-BB26-CC582437D2B4}" presName="hierRoot2" presStyleCnt="0">
        <dgm:presLayoutVars>
          <dgm:hierBranch val="init"/>
        </dgm:presLayoutVars>
      </dgm:prSet>
      <dgm:spPr/>
    </dgm:pt>
    <dgm:pt modelId="{C7B19B4C-DFE5-4E29-8B32-1B0353178115}" type="pres">
      <dgm:prSet presAssocID="{EF6CE2CE-CC47-4AB0-BB26-CC582437D2B4}" presName="rootComposite2" presStyleCnt="0"/>
      <dgm:spPr/>
    </dgm:pt>
    <dgm:pt modelId="{1E9FEB7F-7DFD-4790-B018-3CFC9417F01B}" type="pres">
      <dgm:prSet presAssocID="{EF6CE2CE-CC47-4AB0-BB26-CC582437D2B4}" presName="rootText2" presStyleLbl="alignAcc1" presStyleIdx="0" presStyleCnt="0">
        <dgm:presLayoutVars>
          <dgm:chPref val="3"/>
        </dgm:presLayoutVars>
      </dgm:prSet>
      <dgm:spPr/>
    </dgm:pt>
    <dgm:pt modelId="{675560C7-2E4C-451A-861F-2A9FE5654039}" type="pres">
      <dgm:prSet presAssocID="{EF6CE2CE-CC47-4AB0-BB26-CC582437D2B4}" presName="topArc2" presStyleLbl="parChTrans1D1" presStyleIdx="2" presStyleCnt="10"/>
      <dgm:spPr/>
    </dgm:pt>
    <dgm:pt modelId="{3314362A-3DE7-4360-AFF0-A8833B9CCAE6}" type="pres">
      <dgm:prSet presAssocID="{EF6CE2CE-CC47-4AB0-BB26-CC582437D2B4}" presName="bottomArc2" presStyleLbl="parChTrans1D1" presStyleIdx="3" presStyleCnt="10"/>
      <dgm:spPr/>
    </dgm:pt>
    <dgm:pt modelId="{784B481A-DD4B-4A3A-ACFD-86F2B77C977A}" type="pres">
      <dgm:prSet presAssocID="{EF6CE2CE-CC47-4AB0-BB26-CC582437D2B4}" presName="topConnNode2" presStyleLbl="node2" presStyleIdx="0" presStyleCnt="0"/>
      <dgm:spPr/>
    </dgm:pt>
    <dgm:pt modelId="{CBDF97EB-1027-4DA9-BD20-208BAFC2E5D9}" type="pres">
      <dgm:prSet presAssocID="{EF6CE2CE-CC47-4AB0-BB26-CC582437D2B4}" presName="hierChild4" presStyleCnt="0"/>
      <dgm:spPr/>
    </dgm:pt>
    <dgm:pt modelId="{FF53C708-2B59-451B-B795-C4842399B78F}" type="pres">
      <dgm:prSet presAssocID="{EF6CE2CE-CC47-4AB0-BB26-CC582437D2B4}" presName="hierChild5" presStyleCnt="0"/>
      <dgm:spPr/>
    </dgm:pt>
    <dgm:pt modelId="{CCB2DEDF-8C4B-44C8-BC76-4E89E6C2B729}" type="pres">
      <dgm:prSet presAssocID="{86EB240F-020E-4F4E-AB5D-CB7BC84A53D2}" presName="Name28" presStyleLbl="parChTrans1D2" presStyleIdx="1" presStyleCnt="4"/>
      <dgm:spPr/>
    </dgm:pt>
    <dgm:pt modelId="{E678DFDC-01EF-4418-A17E-F0488E004B58}" type="pres">
      <dgm:prSet presAssocID="{0E15A8A2-E8AB-46D4-B616-1527253E3101}" presName="hierRoot2" presStyleCnt="0">
        <dgm:presLayoutVars>
          <dgm:hierBranch val="init"/>
        </dgm:presLayoutVars>
      </dgm:prSet>
      <dgm:spPr/>
    </dgm:pt>
    <dgm:pt modelId="{BB363717-997C-4870-A1DB-A419EFBC58F7}" type="pres">
      <dgm:prSet presAssocID="{0E15A8A2-E8AB-46D4-B616-1527253E3101}" presName="rootComposite2" presStyleCnt="0"/>
      <dgm:spPr/>
    </dgm:pt>
    <dgm:pt modelId="{7FE4D976-7EC3-4471-9396-DBBEFC649D0D}" type="pres">
      <dgm:prSet presAssocID="{0E15A8A2-E8AB-46D4-B616-1527253E3101}" presName="rootText2" presStyleLbl="alignAcc1" presStyleIdx="0" presStyleCnt="0">
        <dgm:presLayoutVars>
          <dgm:chPref val="3"/>
        </dgm:presLayoutVars>
      </dgm:prSet>
      <dgm:spPr/>
    </dgm:pt>
    <dgm:pt modelId="{BB10EE37-E056-4A0E-96BB-048061FF4245}" type="pres">
      <dgm:prSet presAssocID="{0E15A8A2-E8AB-46D4-B616-1527253E3101}" presName="topArc2" presStyleLbl="parChTrans1D1" presStyleIdx="4" presStyleCnt="10"/>
      <dgm:spPr/>
    </dgm:pt>
    <dgm:pt modelId="{CA73AA7B-DBAE-4B4F-B919-090E67826EE5}" type="pres">
      <dgm:prSet presAssocID="{0E15A8A2-E8AB-46D4-B616-1527253E3101}" presName="bottomArc2" presStyleLbl="parChTrans1D1" presStyleIdx="5" presStyleCnt="10"/>
      <dgm:spPr/>
    </dgm:pt>
    <dgm:pt modelId="{0A0C0C3A-8869-41A3-8ACC-54398EEAA9D7}" type="pres">
      <dgm:prSet presAssocID="{0E15A8A2-E8AB-46D4-B616-1527253E3101}" presName="topConnNode2" presStyleLbl="node2" presStyleIdx="0" presStyleCnt="0"/>
      <dgm:spPr/>
    </dgm:pt>
    <dgm:pt modelId="{D24C241A-300B-413E-89AD-1D4B4F9CF25D}" type="pres">
      <dgm:prSet presAssocID="{0E15A8A2-E8AB-46D4-B616-1527253E3101}" presName="hierChild4" presStyleCnt="0"/>
      <dgm:spPr/>
    </dgm:pt>
    <dgm:pt modelId="{01B0ABB1-B47E-4F82-B8A5-DB5BB6D983A5}" type="pres">
      <dgm:prSet presAssocID="{0E15A8A2-E8AB-46D4-B616-1527253E3101}" presName="hierChild5" presStyleCnt="0"/>
      <dgm:spPr/>
    </dgm:pt>
    <dgm:pt modelId="{A92182B1-97F6-4A75-9EC4-978471CBA95E}" type="pres">
      <dgm:prSet presAssocID="{F7BAD6D5-54CA-4ED9-9432-74972BF69E10}" presName="Name28" presStyleLbl="parChTrans1D2" presStyleIdx="2" presStyleCnt="4"/>
      <dgm:spPr/>
    </dgm:pt>
    <dgm:pt modelId="{5AD274AF-7F8C-4C6D-9028-58C63B786742}" type="pres">
      <dgm:prSet presAssocID="{A0963984-505F-4FB3-8E18-D6FD9E9EC3DB}" presName="hierRoot2" presStyleCnt="0">
        <dgm:presLayoutVars>
          <dgm:hierBranch val="init"/>
        </dgm:presLayoutVars>
      </dgm:prSet>
      <dgm:spPr/>
    </dgm:pt>
    <dgm:pt modelId="{CD6FB829-6602-481F-B713-9B1EA7F55599}" type="pres">
      <dgm:prSet presAssocID="{A0963984-505F-4FB3-8E18-D6FD9E9EC3DB}" presName="rootComposite2" presStyleCnt="0"/>
      <dgm:spPr/>
    </dgm:pt>
    <dgm:pt modelId="{CC305CC7-9C18-4C61-87EB-20E7AD6E7A85}" type="pres">
      <dgm:prSet presAssocID="{A0963984-505F-4FB3-8E18-D6FD9E9EC3DB}" presName="rootText2" presStyleLbl="alignAcc1" presStyleIdx="0" presStyleCnt="0">
        <dgm:presLayoutVars>
          <dgm:chPref val="3"/>
        </dgm:presLayoutVars>
      </dgm:prSet>
      <dgm:spPr/>
    </dgm:pt>
    <dgm:pt modelId="{0DB7BE34-FB37-4BC7-BCC6-A49C708E4314}" type="pres">
      <dgm:prSet presAssocID="{A0963984-505F-4FB3-8E18-D6FD9E9EC3DB}" presName="topArc2" presStyleLbl="parChTrans1D1" presStyleIdx="6" presStyleCnt="10"/>
      <dgm:spPr/>
    </dgm:pt>
    <dgm:pt modelId="{8E049333-D9B0-42BE-8FD4-DFDAC3C9FA70}" type="pres">
      <dgm:prSet presAssocID="{A0963984-505F-4FB3-8E18-D6FD9E9EC3DB}" presName="bottomArc2" presStyleLbl="parChTrans1D1" presStyleIdx="7" presStyleCnt="10"/>
      <dgm:spPr/>
    </dgm:pt>
    <dgm:pt modelId="{59D126F6-2C35-4658-9BA9-FFD593C00699}" type="pres">
      <dgm:prSet presAssocID="{A0963984-505F-4FB3-8E18-D6FD9E9EC3DB}" presName="topConnNode2" presStyleLbl="node2" presStyleIdx="0" presStyleCnt="0"/>
      <dgm:spPr/>
    </dgm:pt>
    <dgm:pt modelId="{358313E8-D507-446F-B513-1D15B714F9C9}" type="pres">
      <dgm:prSet presAssocID="{A0963984-505F-4FB3-8E18-D6FD9E9EC3DB}" presName="hierChild4" presStyleCnt="0"/>
      <dgm:spPr/>
    </dgm:pt>
    <dgm:pt modelId="{A1BF3105-70CC-404E-9733-AAB95E445216}" type="pres">
      <dgm:prSet presAssocID="{A0963984-505F-4FB3-8E18-D6FD9E9EC3DB}" presName="hierChild5" presStyleCnt="0"/>
      <dgm:spPr/>
    </dgm:pt>
    <dgm:pt modelId="{5E03A5C0-441C-47B6-8844-24E6DD8A4025}" type="pres">
      <dgm:prSet presAssocID="{BA16917E-46F7-4338-BC6F-AF4C70A967DA}" presName="Name28" presStyleLbl="parChTrans1D2" presStyleIdx="3" presStyleCnt="4"/>
      <dgm:spPr/>
    </dgm:pt>
    <dgm:pt modelId="{CE198133-C22F-46A7-82AA-C60220CCE22C}" type="pres">
      <dgm:prSet presAssocID="{0FB2C485-9FA7-498A-8A2D-E51E157C328C}" presName="hierRoot2" presStyleCnt="0">
        <dgm:presLayoutVars>
          <dgm:hierBranch val="init"/>
        </dgm:presLayoutVars>
      </dgm:prSet>
      <dgm:spPr/>
    </dgm:pt>
    <dgm:pt modelId="{DB9BE06B-65ED-41C6-A1F8-1675B40A1A27}" type="pres">
      <dgm:prSet presAssocID="{0FB2C485-9FA7-498A-8A2D-E51E157C328C}" presName="rootComposite2" presStyleCnt="0"/>
      <dgm:spPr/>
    </dgm:pt>
    <dgm:pt modelId="{51FD9D09-644D-4AB5-9B0D-76DC765F4346}" type="pres">
      <dgm:prSet presAssocID="{0FB2C485-9FA7-498A-8A2D-E51E157C328C}" presName="rootText2" presStyleLbl="alignAcc1" presStyleIdx="0" presStyleCnt="0">
        <dgm:presLayoutVars>
          <dgm:chPref val="3"/>
        </dgm:presLayoutVars>
      </dgm:prSet>
      <dgm:spPr/>
    </dgm:pt>
    <dgm:pt modelId="{015B9D94-1DD7-4A01-8241-42174666BCE8}" type="pres">
      <dgm:prSet presAssocID="{0FB2C485-9FA7-498A-8A2D-E51E157C328C}" presName="topArc2" presStyleLbl="parChTrans1D1" presStyleIdx="8" presStyleCnt="10"/>
      <dgm:spPr/>
    </dgm:pt>
    <dgm:pt modelId="{4496120C-0302-494D-824C-18C5215FC6CB}" type="pres">
      <dgm:prSet presAssocID="{0FB2C485-9FA7-498A-8A2D-E51E157C328C}" presName="bottomArc2" presStyleLbl="parChTrans1D1" presStyleIdx="9" presStyleCnt="10"/>
      <dgm:spPr/>
    </dgm:pt>
    <dgm:pt modelId="{2AB57265-C712-4A2C-87C2-7A6097C5233C}" type="pres">
      <dgm:prSet presAssocID="{0FB2C485-9FA7-498A-8A2D-E51E157C328C}" presName="topConnNode2" presStyleLbl="node2" presStyleIdx="0" presStyleCnt="0"/>
      <dgm:spPr/>
    </dgm:pt>
    <dgm:pt modelId="{2B626C99-9D0A-44DB-9E5C-B70875F6E3AE}" type="pres">
      <dgm:prSet presAssocID="{0FB2C485-9FA7-498A-8A2D-E51E157C328C}" presName="hierChild4" presStyleCnt="0"/>
      <dgm:spPr/>
    </dgm:pt>
    <dgm:pt modelId="{2FBA2E33-13BA-4BD5-A812-A528BB6EA0B4}" type="pres">
      <dgm:prSet presAssocID="{0FB2C485-9FA7-498A-8A2D-E51E157C328C}" presName="hierChild5" presStyleCnt="0"/>
      <dgm:spPr/>
    </dgm:pt>
    <dgm:pt modelId="{D5BA9094-7A70-4D65-9D62-67C831D7B757}" type="pres">
      <dgm:prSet presAssocID="{CCA4741A-442B-43BD-8583-E4B6A3114ADA}" presName="hierChild3" presStyleCnt="0"/>
      <dgm:spPr/>
    </dgm:pt>
  </dgm:ptLst>
  <dgm:cxnLst>
    <dgm:cxn modelId="{E58FE300-FCBB-419A-BD7C-636DC2482276}" srcId="{CCA4741A-442B-43BD-8583-E4B6A3114ADA}" destId="{0E15A8A2-E8AB-46D4-B616-1527253E3101}" srcOrd="1" destOrd="0" parTransId="{86EB240F-020E-4F4E-AB5D-CB7BC84A53D2}" sibTransId="{DFB03DC9-47A0-4B69-9074-44063010938D}"/>
    <dgm:cxn modelId="{0DA52604-6D91-4776-B275-2D34F5B00357}" type="presOf" srcId="{EF6CE2CE-CC47-4AB0-BB26-CC582437D2B4}" destId="{784B481A-DD4B-4A3A-ACFD-86F2B77C977A}" srcOrd="1" destOrd="0" presId="urn:microsoft.com/office/officeart/2008/layout/HalfCircleOrganizationChart"/>
    <dgm:cxn modelId="{74ADC918-80A4-4657-BAC9-B97353F2A931}" type="presOf" srcId="{0FB2C485-9FA7-498A-8A2D-E51E157C328C}" destId="{51FD9D09-644D-4AB5-9B0D-76DC765F4346}" srcOrd="0" destOrd="0" presId="urn:microsoft.com/office/officeart/2008/layout/HalfCircleOrganizationChart"/>
    <dgm:cxn modelId="{D0186024-9F17-4E05-9188-344026237CF8}" srcId="{CCA4741A-442B-43BD-8583-E4B6A3114ADA}" destId="{0FB2C485-9FA7-498A-8A2D-E51E157C328C}" srcOrd="3" destOrd="0" parTransId="{BA16917E-46F7-4338-BC6F-AF4C70A967DA}" sibTransId="{4D35AB1F-B9EC-41A0-A9FC-A72DEEF06062}"/>
    <dgm:cxn modelId="{1709A52E-0147-4503-87AB-1B111C134E49}" type="presOf" srcId="{BA16917E-46F7-4338-BC6F-AF4C70A967DA}" destId="{5E03A5C0-441C-47B6-8844-24E6DD8A4025}" srcOrd="0" destOrd="0" presId="urn:microsoft.com/office/officeart/2008/layout/HalfCircleOrganizationChart"/>
    <dgm:cxn modelId="{26F81B5D-6738-449F-B9EC-D304CF072309}" type="presOf" srcId="{0E15A8A2-E8AB-46D4-B616-1527253E3101}" destId="{7FE4D976-7EC3-4471-9396-DBBEFC649D0D}" srcOrd="0" destOrd="0" presId="urn:microsoft.com/office/officeart/2008/layout/HalfCircleOrganizationChart"/>
    <dgm:cxn modelId="{60353563-912B-41B0-9E2E-8CA14348289E}" type="presOf" srcId="{CCA4741A-442B-43BD-8583-E4B6A3114ADA}" destId="{A5886B3F-165E-4B10-87DE-41A4558315D3}" srcOrd="0" destOrd="0" presId="urn:microsoft.com/office/officeart/2008/layout/HalfCircleOrganizationChart"/>
    <dgm:cxn modelId="{F0F5A248-96CE-42CF-96C8-D080BBFA2D94}" srcId="{CCA4741A-442B-43BD-8583-E4B6A3114ADA}" destId="{A0963984-505F-4FB3-8E18-D6FD9E9EC3DB}" srcOrd="2" destOrd="0" parTransId="{F7BAD6D5-54CA-4ED9-9432-74972BF69E10}" sibTransId="{6B2143DC-0F04-4979-9A05-7663B315EF59}"/>
    <dgm:cxn modelId="{CFDFDB69-2FB0-4111-947D-FDBB84A99398}" type="presOf" srcId="{F7BAD6D5-54CA-4ED9-9432-74972BF69E10}" destId="{A92182B1-97F6-4A75-9EC4-978471CBA95E}" srcOrd="0" destOrd="0" presId="urn:microsoft.com/office/officeart/2008/layout/HalfCircleOrganizationChart"/>
    <dgm:cxn modelId="{34AE7C6B-A507-421D-BCB3-BED5B43D5847}" type="presOf" srcId="{8A634DDC-CF6F-463B-86FC-2E3E2ECE5D57}" destId="{61FA531E-4BFD-4391-A715-DB9BEF9CD58C}" srcOrd="0" destOrd="0" presId="urn:microsoft.com/office/officeart/2008/layout/HalfCircleOrganizationChart"/>
    <dgm:cxn modelId="{2308DA70-8B54-459B-B0C2-F2339027DF63}" srcId="{CCA4741A-442B-43BD-8583-E4B6A3114ADA}" destId="{EF6CE2CE-CC47-4AB0-BB26-CC582437D2B4}" srcOrd="0" destOrd="0" parTransId="{8A634DDC-CF6F-463B-86FC-2E3E2ECE5D57}" sibTransId="{AE053ACD-2989-4297-8E90-7B92D4BFA55E}"/>
    <dgm:cxn modelId="{B3A10571-8602-4C40-83A5-044BF252FB17}" type="presOf" srcId="{A0963984-505F-4FB3-8E18-D6FD9E9EC3DB}" destId="{CC305CC7-9C18-4C61-87EB-20E7AD6E7A85}" srcOrd="0" destOrd="0" presId="urn:microsoft.com/office/officeart/2008/layout/HalfCircleOrganizationChart"/>
    <dgm:cxn modelId="{69CC4784-C7BD-4940-95AE-017AC4859E24}" type="presOf" srcId="{CCA4741A-442B-43BD-8583-E4B6A3114ADA}" destId="{BF12C6AC-7A0B-458B-957E-D21146DAF4C9}" srcOrd="1" destOrd="0" presId="urn:microsoft.com/office/officeart/2008/layout/HalfCircleOrganizationChart"/>
    <dgm:cxn modelId="{8C95039E-4BE1-43A3-8508-746D6AC2C740}" type="presOf" srcId="{6FAA3923-1960-4C72-9FA2-A09AF53F8367}" destId="{C1514FB8-0D48-40F2-AD77-2AA387309673}" srcOrd="0" destOrd="0" presId="urn:microsoft.com/office/officeart/2008/layout/HalfCircleOrganizationChart"/>
    <dgm:cxn modelId="{BF3EBAD0-FD31-4E04-86C9-D5B9A1DD70A6}" type="presOf" srcId="{0FB2C485-9FA7-498A-8A2D-E51E157C328C}" destId="{2AB57265-C712-4A2C-87C2-7A6097C5233C}" srcOrd="1" destOrd="0" presId="urn:microsoft.com/office/officeart/2008/layout/HalfCircleOrganizationChart"/>
    <dgm:cxn modelId="{1B3BA5DE-2F2E-4084-882A-8E20B211446C}" srcId="{6FAA3923-1960-4C72-9FA2-A09AF53F8367}" destId="{CCA4741A-442B-43BD-8583-E4B6A3114ADA}" srcOrd="0" destOrd="0" parTransId="{B38FD248-DDD0-4637-ABAB-A69060C6B568}" sibTransId="{8D2525BA-61F6-489F-947D-9482B50184EB}"/>
    <dgm:cxn modelId="{1AC539EB-AB21-48BD-8541-CA4A079B8D45}" type="presOf" srcId="{A0963984-505F-4FB3-8E18-D6FD9E9EC3DB}" destId="{59D126F6-2C35-4658-9BA9-FFD593C00699}" srcOrd="1" destOrd="0" presId="urn:microsoft.com/office/officeart/2008/layout/HalfCircleOrganizationChart"/>
    <dgm:cxn modelId="{80C72BF5-5AB0-4344-8438-C65C617E9F1B}" type="presOf" srcId="{0E15A8A2-E8AB-46D4-B616-1527253E3101}" destId="{0A0C0C3A-8869-41A3-8ACC-54398EEAA9D7}" srcOrd="1" destOrd="0" presId="urn:microsoft.com/office/officeart/2008/layout/HalfCircleOrganizationChart"/>
    <dgm:cxn modelId="{86472FF9-78F0-4FA5-82F4-B91B649B3C0F}" type="presOf" srcId="{86EB240F-020E-4F4E-AB5D-CB7BC84A53D2}" destId="{CCB2DEDF-8C4B-44C8-BC76-4E89E6C2B729}" srcOrd="0" destOrd="0" presId="urn:microsoft.com/office/officeart/2008/layout/HalfCircleOrganizationChart"/>
    <dgm:cxn modelId="{0EEDDCFE-39BE-4A4C-A3BE-F4E42925AAEF}" type="presOf" srcId="{EF6CE2CE-CC47-4AB0-BB26-CC582437D2B4}" destId="{1E9FEB7F-7DFD-4790-B018-3CFC9417F01B}" srcOrd="0" destOrd="0" presId="urn:microsoft.com/office/officeart/2008/layout/HalfCircleOrganizationChart"/>
    <dgm:cxn modelId="{7961B720-DC2F-441F-AE9A-9731062807D7}" type="presParOf" srcId="{C1514FB8-0D48-40F2-AD77-2AA387309673}" destId="{A0FECD0E-4E9F-43C7-A032-A65514D7D88B}" srcOrd="0" destOrd="0" presId="urn:microsoft.com/office/officeart/2008/layout/HalfCircleOrganizationChart"/>
    <dgm:cxn modelId="{79A46BC0-3132-44AD-8EBC-2408C86AC89B}" type="presParOf" srcId="{A0FECD0E-4E9F-43C7-A032-A65514D7D88B}" destId="{75668DEE-7F46-4D1A-8B48-9142D7E40FF1}" srcOrd="0" destOrd="0" presId="urn:microsoft.com/office/officeart/2008/layout/HalfCircleOrganizationChart"/>
    <dgm:cxn modelId="{F8E48F08-7808-4732-BC48-0CBFC7B9705B}" type="presParOf" srcId="{75668DEE-7F46-4D1A-8B48-9142D7E40FF1}" destId="{A5886B3F-165E-4B10-87DE-41A4558315D3}" srcOrd="0" destOrd="0" presId="urn:microsoft.com/office/officeart/2008/layout/HalfCircleOrganizationChart"/>
    <dgm:cxn modelId="{194651EC-AF2A-4612-8CC6-512FEF9386A8}" type="presParOf" srcId="{75668DEE-7F46-4D1A-8B48-9142D7E40FF1}" destId="{4DEB77CC-B086-4854-A4D0-F0171FE22E05}" srcOrd="1" destOrd="0" presId="urn:microsoft.com/office/officeart/2008/layout/HalfCircleOrganizationChart"/>
    <dgm:cxn modelId="{660B0164-2A88-41E1-8D9F-DECD501E59D9}" type="presParOf" srcId="{75668DEE-7F46-4D1A-8B48-9142D7E40FF1}" destId="{EF5555A6-23ED-49F0-98CA-015D30929A61}" srcOrd="2" destOrd="0" presId="urn:microsoft.com/office/officeart/2008/layout/HalfCircleOrganizationChart"/>
    <dgm:cxn modelId="{EF147A1B-1DE9-4AD9-A34D-E898437E8818}" type="presParOf" srcId="{75668DEE-7F46-4D1A-8B48-9142D7E40FF1}" destId="{BF12C6AC-7A0B-458B-957E-D21146DAF4C9}" srcOrd="3" destOrd="0" presId="urn:microsoft.com/office/officeart/2008/layout/HalfCircleOrganizationChart"/>
    <dgm:cxn modelId="{7E4CA8A1-47FD-4D3A-BA00-7330CF3E40ED}" type="presParOf" srcId="{A0FECD0E-4E9F-43C7-A032-A65514D7D88B}" destId="{A6305247-0331-4E67-9A32-314AA0472B5A}" srcOrd="1" destOrd="0" presId="urn:microsoft.com/office/officeart/2008/layout/HalfCircleOrganizationChart"/>
    <dgm:cxn modelId="{3CC0C6B4-AA9D-442E-83DE-8D7F5E1122DA}" type="presParOf" srcId="{A6305247-0331-4E67-9A32-314AA0472B5A}" destId="{61FA531E-4BFD-4391-A715-DB9BEF9CD58C}" srcOrd="0" destOrd="0" presId="urn:microsoft.com/office/officeart/2008/layout/HalfCircleOrganizationChart"/>
    <dgm:cxn modelId="{954110C1-0A17-4363-826E-67F8A0398EBA}" type="presParOf" srcId="{A6305247-0331-4E67-9A32-314AA0472B5A}" destId="{E17C6CBF-00BB-42EF-9EA7-D6280C2155B6}" srcOrd="1" destOrd="0" presId="urn:microsoft.com/office/officeart/2008/layout/HalfCircleOrganizationChart"/>
    <dgm:cxn modelId="{01DC4E44-654B-49A7-9BC1-38BCC58C571B}" type="presParOf" srcId="{E17C6CBF-00BB-42EF-9EA7-D6280C2155B6}" destId="{C7B19B4C-DFE5-4E29-8B32-1B0353178115}" srcOrd="0" destOrd="0" presId="urn:microsoft.com/office/officeart/2008/layout/HalfCircleOrganizationChart"/>
    <dgm:cxn modelId="{C426FB70-AD79-48BC-AEE4-14227A3BA97F}" type="presParOf" srcId="{C7B19B4C-DFE5-4E29-8B32-1B0353178115}" destId="{1E9FEB7F-7DFD-4790-B018-3CFC9417F01B}" srcOrd="0" destOrd="0" presId="urn:microsoft.com/office/officeart/2008/layout/HalfCircleOrganizationChart"/>
    <dgm:cxn modelId="{9017A384-1078-46BB-8EE0-87711796564F}" type="presParOf" srcId="{C7B19B4C-DFE5-4E29-8B32-1B0353178115}" destId="{675560C7-2E4C-451A-861F-2A9FE5654039}" srcOrd="1" destOrd="0" presId="urn:microsoft.com/office/officeart/2008/layout/HalfCircleOrganizationChart"/>
    <dgm:cxn modelId="{5C57B768-B55F-422D-BB90-0C9E3BBCB96D}" type="presParOf" srcId="{C7B19B4C-DFE5-4E29-8B32-1B0353178115}" destId="{3314362A-3DE7-4360-AFF0-A8833B9CCAE6}" srcOrd="2" destOrd="0" presId="urn:microsoft.com/office/officeart/2008/layout/HalfCircleOrganizationChart"/>
    <dgm:cxn modelId="{455C880E-76BB-4099-B4A9-D93A1EDF80F4}" type="presParOf" srcId="{C7B19B4C-DFE5-4E29-8B32-1B0353178115}" destId="{784B481A-DD4B-4A3A-ACFD-86F2B77C977A}" srcOrd="3" destOrd="0" presId="urn:microsoft.com/office/officeart/2008/layout/HalfCircleOrganizationChart"/>
    <dgm:cxn modelId="{5C9072F5-6F41-49A2-AE79-18A1B5B6CE03}" type="presParOf" srcId="{E17C6CBF-00BB-42EF-9EA7-D6280C2155B6}" destId="{CBDF97EB-1027-4DA9-BD20-208BAFC2E5D9}" srcOrd="1" destOrd="0" presId="urn:microsoft.com/office/officeart/2008/layout/HalfCircleOrganizationChart"/>
    <dgm:cxn modelId="{07722BB0-44F1-4AD6-9662-DD85A317EFA7}" type="presParOf" srcId="{E17C6CBF-00BB-42EF-9EA7-D6280C2155B6}" destId="{FF53C708-2B59-451B-B795-C4842399B78F}" srcOrd="2" destOrd="0" presId="urn:microsoft.com/office/officeart/2008/layout/HalfCircleOrganizationChart"/>
    <dgm:cxn modelId="{81351109-98EA-4AAE-A736-BC69D45CDC23}" type="presParOf" srcId="{A6305247-0331-4E67-9A32-314AA0472B5A}" destId="{CCB2DEDF-8C4B-44C8-BC76-4E89E6C2B729}" srcOrd="2" destOrd="0" presId="urn:microsoft.com/office/officeart/2008/layout/HalfCircleOrganizationChart"/>
    <dgm:cxn modelId="{804A754A-5EC8-44F1-8CE9-4579B689D87D}" type="presParOf" srcId="{A6305247-0331-4E67-9A32-314AA0472B5A}" destId="{E678DFDC-01EF-4418-A17E-F0488E004B58}" srcOrd="3" destOrd="0" presId="urn:microsoft.com/office/officeart/2008/layout/HalfCircleOrganizationChart"/>
    <dgm:cxn modelId="{A6BEE1B2-9154-44EB-B239-C02AFC3ED99E}" type="presParOf" srcId="{E678DFDC-01EF-4418-A17E-F0488E004B58}" destId="{BB363717-997C-4870-A1DB-A419EFBC58F7}" srcOrd="0" destOrd="0" presId="urn:microsoft.com/office/officeart/2008/layout/HalfCircleOrganizationChart"/>
    <dgm:cxn modelId="{63075009-1731-40EF-B5F9-6547BDCCB971}" type="presParOf" srcId="{BB363717-997C-4870-A1DB-A419EFBC58F7}" destId="{7FE4D976-7EC3-4471-9396-DBBEFC649D0D}" srcOrd="0" destOrd="0" presId="urn:microsoft.com/office/officeart/2008/layout/HalfCircleOrganizationChart"/>
    <dgm:cxn modelId="{AF23C523-126A-49E5-A5C4-0A1678002803}" type="presParOf" srcId="{BB363717-997C-4870-A1DB-A419EFBC58F7}" destId="{BB10EE37-E056-4A0E-96BB-048061FF4245}" srcOrd="1" destOrd="0" presId="urn:microsoft.com/office/officeart/2008/layout/HalfCircleOrganizationChart"/>
    <dgm:cxn modelId="{FA9229FD-C24F-46F2-89E0-3C614AAF8FB4}" type="presParOf" srcId="{BB363717-997C-4870-A1DB-A419EFBC58F7}" destId="{CA73AA7B-DBAE-4B4F-B919-090E67826EE5}" srcOrd="2" destOrd="0" presId="urn:microsoft.com/office/officeart/2008/layout/HalfCircleOrganizationChart"/>
    <dgm:cxn modelId="{A64D6DE4-6941-41CF-B157-EA48A2CAFD71}" type="presParOf" srcId="{BB363717-997C-4870-A1DB-A419EFBC58F7}" destId="{0A0C0C3A-8869-41A3-8ACC-54398EEAA9D7}" srcOrd="3" destOrd="0" presId="urn:microsoft.com/office/officeart/2008/layout/HalfCircleOrganizationChart"/>
    <dgm:cxn modelId="{8B3EB21D-D074-4B82-8662-628E70D9F5AF}" type="presParOf" srcId="{E678DFDC-01EF-4418-A17E-F0488E004B58}" destId="{D24C241A-300B-413E-89AD-1D4B4F9CF25D}" srcOrd="1" destOrd="0" presId="urn:microsoft.com/office/officeart/2008/layout/HalfCircleOrganizationChart"/>
    <dgm:cxn modelId="{4437DC28-2119-4CBB-9553-138B7A30C92A}" type="presParOf" srcId="{E678DFDC-01EF-4418-A17E-F0488E004B58}" destId="{01B0ABB1-B47E-4F82-B8A5-DB5BB6D983A5}" srcOrd="2" destOrd="0" presId="urn:microsoft.com/office/officeart/2008/layout/HalfCircleOrganizationChart"/>
    <dgm:cxn modelId="{684884ED-4F3B-4241-936B-7F1C6EFCAE57}" type="presParOf" srcId="{A6305247-0331-4E67-9A32-314AA0472B5A}" destId="{A92182B1-97F6-4A75-9EC4-978471CBA95E}" srcOrd="4" destOrd="0" presId="urn:microsoft.com/office/officeart/2008/layout/HalfCircleOrganizationChart"/>
    <dgm:cxn modelId="{25924971-C154-430C-AF62-1D1F68D89771}" type="presParOf" srcId="{A6305247-0331-4E67-9A32-314AA0472B5A}" destId="{5AD274AF-7F8C-4C6D-9028-58C63B786742}" srcOrd="5" destOrd="0" presId="urn:microsoft.com/office/officeart/2008/layout/HalfCircleOrganizationChart"/>
    <dgm:cxn modelId="{E9C82631-AE73-4093-8C70-0A020999E176}" type="presParOf" srcId="{5AD274AF-7F8C-4C6D-9028-58C63B786742}" destId="{CD6FB829-6602-481F-B713-9B1EA7F55599}" srcOrd="0" destOrd="0" presId="urn:microsoft.com/office/officeart/2008/layout/HalfCircleOrganizationChart"/>
    <dgm:cxn modelId="{5221DD8E-3C9C-4110-B5A1-BC8800D32B03}" type="presParOf" srcId="{CD6FB829-6602-481F-B713-9B1EA7F55599}" destId="{CC305CC7-9C18-4C61-87EB-20E7AD6E7A85}" srcOrd="0" destOrd="0" presId="urn:microsoft.com/office/officeart/2008/layout/HalfCircleOrganizationChart"/>
    <dgm:cxn modelId="{D68BC231-4ECD-4FDC-815C-ADFE04A4DC93}" type="presParOf" srcId="{CD6FB829-6602-481F-B713-9B1EA7F55599}" destId="{0DB7BE34-FB37-4BC7-BCC6-A49C708E4314}" srcOrd="1" destOrd="0" presId="urn:microsoft.com/office/officeart/2008/layout/HalfCircleOrganizationChart"/>
    <dgm:cxn modelId="{5605C95D-1652-47A6-BCE9-2ECEB71F3C66}" type="presParOf" srcId="{CD6FB829-6602-481F-B713-9B1EA7F55599}" destId="{8E049333-D9B0-42BE-8FD4-DFDAC3C9FA70}" srcOrd="2" destOrd="0" presId="urn:microsoft.com/office/officeart/2008/layout/HalfCircleOrganizationChart"/>
    <dgm:cxn modelId="{CD70B4BE-DFB3-4266-A8AB-E0AFF858AC72}" type="presParOf" srcId="{CD6FB829-6602-481F-B713-9B1EA7F55599}" destId="{59D126F6-2C35-4658-9BA9-FFD593C00699}" srcOrd="3" destOrd="0" presId="urn:microsoft.com/office/officeart/2008/layout/HalfCircleOrganizationChart"/>
    <dgm:cxn modelId="{4B3E0FAA-A13D-4A20-98E6-B2D33D37BF1D}" type="presParOf" srcId="{5AD274AF-7F8C-4C6D-9028-58C63B786742}" destId="{358313E8-D507-446F-B513-1D15B714F9C9}" srcOrd="1" destOrd="0" presId="urn:microsoft.com/office/officeart/2008/layout/HalfCircleOrganizationChart"/>
    <dgm:cxn modelId="{7E132F5E-0717-41DB-857E-C4BB34BCA767}" type="presParOf" srcId="{5AD274AF-7F8C-4C6D-9028-58C63B786742}" destId="{A1BF3105-70CC-404E-9733-AAB95E445216}" srcOrd="2" destOrd="0" presId="urn:microsoft.com/office/officeart/2008/layout/HalfCircleOrganizationChart"/>
    <dgm:cxn modelId="{397DF404-A462-402E-A276-8E40E770D0A4}" type="presParOf" srcId="{A6305247-0331-4E67-9A32-314AA0472B5A}" destId="{5E03A5C0-441C-47B6-8844-24E6DD8A4025}" srcOrd="6" destOrd="0" presId="urn:microsoft.com/office/officeart/2008/layout/HalfCircleOrganizationChart"/>
    <dgm:cxn modelId="{73CD52BF-0745-4C9E-94AC-F01871C4A10B}" type="presParOf" srcId="{A6305247-0331-4E67-9A32-314AA0472B5A}" destId="{CE198133-C22F-46A7-82AA-C60220CCE22C}" srcOrd="7" destOrd="0" presId="urn:microsoft.com/office/officeart/2008/layout/HalfCircleOrganizationChart"/>
    <dgm:cxn modelId="{F9B9EBDC-3782-405C-BD87-CCC4B437E460}" type="presParOf" srcId="{CE198133-C22F-46A7-82AA-C60220CCE22C}" destId="{DB9BE06B-65ED-41C6-A1F8-1675B40A1A27}" srcOrd="0" destOrd="0" presId="urn:microsoft.com/office/officeart/2008/layout/HalfCircleOrganizationChart"/>
    <dgm:cxn modelId="{6F1FC884-1736-45A8-827E-ED03C5B921DF}" type="presParOf" srcId="{DB9BE06B-65ED-41C6-A1F8-1675B40A1A27}" destId="{51FD9D09-644D-4AB5-9B0D-76DC765F4346}" srcOrd="0" destOrd="0" presId="urn:microsoft.com/office/officeart/2008/layout/HalfCircleOrganizationChart"/>
    <dgm:cxn modelId="{83FABC5A-B352-4424-AB16-60E1F404DE0D}" type="presParOf" srcId="{DB9BE06B-65ED-41C6-A1F8-1675B40A1A27}" destId="{015B9D94-1DD7-4A01-8241-42174666BCE8}" srcOrd="1" destOrd="0" presId="urn:microsoft.com/office/officeart/2008/layout/HalfCircleOrganizationChart"/>
    <dgm:cxn modelId="{DD09833D-93A0-49D0-BA68-0E81F191E4EA}" type="presParOf" srcId="{DB9BE06B-65ED-41C6-A1F8-1675B40A1A27}" destId="{4496120C-0302-494D-824C-18C5215FC6CB}" srcOrd="2" destOrd="0" presId="urn:microsoft.com/office/officeart/2008/layout/HalfCircleOrganizationChart"/>
    <dgm:cxn modelId="{3A99A3FB-CFCB-49D4-B8E0-5F8415C2FBA7}" type="presParOf" srcId="{DB9BE06B-65ED-41C6-A1F8-1675B40A1A27}" destId="{2AB57265-C712-4A2C-87C2-7A6097C5233C}" srcOrd="3" destOrd="0" presId="urn:microsoft.com/office/officeart/2008/layout/HalfCircleOrganizationChart"/>
    <dgm:cxn modelId="{B16C0A63-96FA-4EC5-BB22-28A56EE68EEA}" type="presParOf" srcId="{CE198133-C22F-46A7-82AA-C60220CCE22C}" destId="{2B626C99-9D0A-44DB-9E5C-B70875F6E3AE}" srcOrd="1" destOrd="0" presId="urn:microsoft.com/office/officeart/2008/layout/HalfCircleOrganizationChart"/>
    <dgm:cxn modelId="{FCE89725-F19A-42EC-ABBC-D18568BD3355}" type="presParOf" srcId="{CE198133-C22F-46A7-82AA-C60220CCE22C}" destId="{2FBA2E33-13BA-4BD5-A812-A528BB6EA0B4}" srcOrd="2" destOrd="0" presId="urn:microsoft.com/office/officeart/2008/layout/HalfCircleOrganizationChart"/>
    <dgm:cxn modelId="{4DE1C39F-006B-4620-B0F5-AE7E9E0FDA0C}" type="presParOf" srcId="{A0FECD0E-4E9F-43C7-A032-A65514D7D88B}" destId="{D5BA9094-7A70-4D65-9D62-67C831D7B757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EC0564-6F42-45F2-B185-212EE9C1BF2C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E1C7EF-E3AD-4FB1-8E33-E7D7FFABDABC}">
      <dgm:prSet/>
      <dgm:spPr/>
      <dgm:t>
        <a:bodyPr/>
        <a:lstStyle/>
        <a:p>
          <a:r>
            <a:rPr lang="en-US" b="0" i="0" dirty="0"/>
            <a:t>We reviewed many useful strategies to take advantage of low volatility in the markets:</a:t>
          </a:r>
          <a:endParaRPr lang="en-US" dirty="0"/>
        </a:p>
      </dgm:t>
    </dgm:pt>
    <dgm:pt modelId="{AABBF329-AACA-4353-A6DB-86927BB08A46}" type="parTrans" cxnId="{BE957C65-ECD3-4333-828C-52322BD89BDD}">
      <dgm:prSet/>
      <dgm:spPr/>
      <dgm:t>
        <a:bodyPr/>
        <a:lstStyle/>
        <a:p>
          <a:endParaRPr lang="en-US"/>
        </a:p>
      </dgm:t>
    </dgm:pt>
    <dgm:pt modelId="{CEE75C77-8861-4363-A9F2-20BF1B37D8E5}" type="sibTrans" cxnId="{BE957C65-ECD3-4333-828C-52322BD89BDD}">
      <dgm:prSet/>
      <dgm:spPr/>
      <dgm:t>
        <a:bodyPr/>
        <a:lstStyle/>
        <a:p>
          <a:endParaRPr lang="en-US"/>
        </a:p>
      </dgm:t>
    </dgm:pt>
    <dgm:pt modelId="{5BCDDA2A-9F0A-426F-9398-E34B42F2287E}">
      <dgm:prSet/>
      <dgm:spPr/>
      <dgm:t>
        <a:bodyPr/>
        <a:lstStyle/>
        <a:p>
          <a:r>
            <a:rPr lang="en-US" b="0" i="0" dirty="0"/>
            <a:t>Butterfly </a:t>
          </a:r>
          <a:endParaRPr lang="en-US" dirty="0"/>
        </a:p>
      </dgm:t>
    </dgm:pt>
    <dgm:pt modelId="{4A7B6C4A-3224-4B83-AD14-D92DFE442BAC}" type="parTrans" cxnId="{AFF3B40C-B573-497E-BC0B-22E1B6E7EB05}">
      <dgm:prSet/>
      <dgm:spPr/>
      <dgm:t>
        <a:bodyPr/>
        <a:lstStyle/>
        <a:p>
          <a:endParaRPr lang="en-US"/>
        </a:p>
      </dgm:t>
    </dgm:pt>
    <dgm:pt modelId="{A415B8DC-2730-4393-AF2F-5E20F7A5A1A6}" type="sibTrans" cxnId="{AFF3B40C-B573-497E-BC0B-22E1B6E7EB05}">
      <dgm:prSet/>
      <dgm:spPr/>
      <dgm:t>
        <a:bodyPr/>
        <a:lstStyle/>
        <a:p>
          <a:endParaRPr lang="en-US"/>
        </a:p>
      </dgm:t>
    </dgm:pt>
    <dgm:pt modelId="{EB736ABD-83FA-47BE-8262-D2659B9E945A}">
      <dgm:prSet/>
      <dgm:spPr/>
      <dgm:t>
        <a:bodyPr/>
        <a:lstStyle/>
        <a:p>
          <a:r>
            <a:rPr lang="en-US" b="0" i="0" dirty="0"/>
            <a:t>Short Straddle</a:t>
          </a:r>
          <a:endParaRPr lang="en-US" dirty="0"/>
        </a:p>
      </dgm:t>
    </dgm:pt>
    <dgm:pt modelId="{1DD4AA93-6490-403A-BA9F-0463D9DF62EA}" type="parTrans" cxnId="{1F1E4E04-F14E-45B8-A7C4-B90C5C7D5A86}">
      <dgm:prSet/>
      <dgm:spPr/>
      <dgm:t>
        <a:bodyPr/>
        <a:lstStyle/>
        <a:p>
          <a:endParaRPr lang="en-US"/>
        </a:p>
      </dgm:t>
    </dgm:pt>
    <dgm:pt modelId="{43501DE8-47EB-47DF-A8EA-ABF6D736BF9F}" type="sibTrans" cxnId="{1F1E4E04-F14E-45B8-A7C4-B90C5C7D5A86}">
      <dgm:prSet/>
      <dgm:spPr/>
      <dgm:t>
        <a:bodyPr/>
        <a:lstStyle/>
        <a:p>
          <a:endParaRPr lang="en-US"/>
        </a:p>
      </dgm:t>
    </dgm:pt>
    <dgm:pt modelId="{EE5E8B91-E8CF-489C-9848-6B5D5D7CEF56}">
      <dgm:prSet/>
      <dgm:spPr/>
      <dgm:t>
        <a:bodyPr/>
        <a:lstStyle/>
        <a:p>
          <a:r>
            <a:rPr lang="en-US" b="0" i="0" dirty="0"/>
            <a:t>Short Strangle </a:t>
          </a:r>
          <a:endParaRPr lang="en-US" dirty="0"/>
        </a:p>
      </dgm:t>
    </dgm:pt>
    <dgm:pt modelId="{173B7F8E-6CE2-4C71-AC39-A434B5FDA9A4}" type="parTrans" cxnId="{4343A75E-4137-49E8-8C43-E259CA57CD1E}">
      <dgm:prSet/>
      <dgm:spPr/>
      <dgm:t>
        <a:bodyPr/>
        <a:lstStyle/>
        <a:p>
          <a:endParaRPr lang="en-US"/>
        </a:p>
      </dgm:t>
    </dgm:pt>
    <dgm:pt modelId="{1E703E6A-C401-4DE2-A6F3-D44258C6806D}" type="sibTrans" cxnId="{4343A75E-4137-49E8-8C43-E259CA57CD1E}">
      <dgm:prSet/>
      <dgm:spPr/>
      <dgm:t>
        <a:bodyPr/>
        <a:lstStyle/>
        <a:p>
          <a:endParaRPr lang="en-US"/>
        </a:p>
      </dgm:t>
    </dgm:pt>
    <dgm:pt modelId="{E80C2E7B-61B9-4D67-9DFD-71BCAA13F757}">
      <dgm:prSet/>
      <dgm:spPr/>
      <dgm:t>
        <a:bodyPr/>
        <a:lstStyle/>
        <a:p>
          <a:r>
            <a:rPr lang="en-US" b="0" i="0" dirty="0"/>
            <a:t>Iron Condor </a:t>
          </a:r>
          <a:endParaRPr lang="en-US" dirty="0"/>
        </a:p>
      </dgm:t>
    </dgm:pt>
    <dgm:pt modelId="{3C1E7350-1C59-4F8B-BA88-488F81CA5ED8}" type="parTrans" cxnId="{4FECC81F-6FF2-4061-98B8-052E04F97298}">
      <dgm:prSet/>
      <dgm:spPr/>
      <dgm:t>
        <a:bodyPr/>
        <a:lstStyle/>
        <a:p>
          <a:endParaRPr lang="en-US"/>
        </a:p>
      </dgm:t>
    </dgm:pt>
    <dgm:pt modelId="{E463F96B-4F45-4602-A9AB-C19326C1251D}" type="sibTrans" cxnId="{4FECC81F-6FF2-4061-98B8-052E04F97298}">
      <dgm:prSet/>
      <dgm:spPr/>
      <dgm:t>
        <a:bodyPr/>
        <a:lstStyle/>
        <a:p>
          <a:endParaRPr lang="en-US"/>
        </a:p>
      </dgm:t>
    </dgm:pt>
    <dgm:pt modelId="{7B646113-390D-49B5-9B59-20FDB5FD9200}" type="pres">
      <dgm:prSet presAssocID="{2FEC0564-6F42-45F2-B185-212EE9C1BF2C}" presName="layout" presStyleCnt="0">
        <dgm:presLayoutVars>
          <dgm:chMax/>
          <dgm:chPref/>
          <dgm:dir/>
          <dgm:resizeHandles/>
        </dgm:presLayoutVars>
      </dgm:prSet>
      <dgm:spPr/>
    </dgm:pt>
    <dgm:pt modelId="{6E8D57E7-458F-4BB8-BE7D-0FADBC80E38A}" type="pres">
      <dgm:prSet presAssocID="{0BE1C7EF-E3AD-4FB1-8E33-E7D7FFABDABC}" presName="root" presStyleCnt="0">
        <dgm:presLayoutVars>
          <dgm:chMax/>
          <dgm:chPref/>
        </dgm:presLayoutVars>
      </dgm:prSet>
      <dgm:spPr/>
    </dgm:pt>
    <dgm:pt modelId="{424C30BF-CA1E-4D2E-81B7-CE14769369AB}" type="pres">
      <dgm:prSet presAssocID="{0BE1C7EF-E3AD-4FB1-8E33-E7D7FFABDABC}" presName="rootComposite" presStyleCnt="0">
        <dgm:presLayoutVars/>
      </dgm:prSet>
      <dgm:spPr/>
    </dgm:pt>
    <dgm:pt modelId="{C43F8696-8333-4CB8-8DBE-C0CD6E34C593}" type="pres">
      <dgm:prSet presAssocID="{0BE1C7EF-E3AD-4FB1-8E33-E7D7FFABDABC}" presName="ParentAccent" presStyleLbl="alignNode1" presStyleIdx="0" presStyleCnt="1"/>
      <dgm:spPr/>
    </dgm:pt>
    <dgm:pt modelId="{D9EA54DC-6432-413F-8828-4339B91C95AC}" type="pres">
      <dgm:prSet presAssocID="{0BE1C7EF-E3AD-4FB1-8E33-E7D7FFABDABC}" presName="ParentSmallAccent" presStyleLbl="fgAcc1" presStyleIdx="0" presStyleCnt="1"/>
      <dgm:spPr/>
    </dgm:pt>
    <dgm:pt modelId="{8E9262BC-63CE-40CD-94A4-C90C85DE7666}" type="pres">
      <dgm:prSet presAssocID="{0BE1C7EF-E3AD-4FB1-8E33-E7D7FFABDABC}" presName="Parent" presStyleLbl="revTx" presStyleIdx="0" presStyleCnt="5">
        <dgm:presLayoutVars>
          <dgm:chMax/>
          <dgm:chPref val="4"/>
          <dgm:bulletEnabled val="1"/>
        </dgm:presLayoutVars>
      </dgm:prSet>
      <dgm:spPr/>
    </dgm:pt>
    <dgm:pt modelId="{CEC309BA-9421-44AB-B5D3-8DD2A866BB34}" type="pres">
      <dgm:prSet presAssocID="{0BE1C7EF-E3AD-4FB1-8E33-E7D7FFABDABC}" presName="childShape" presStyleCnt="0">
        <dgm:presLayoutVars>
          <dgm:chMax val="0"/>
          <dgm:chPref val="0"/>
        </dgm:presLayoutVars>
      </dgm:prSet>
      <dgm:spPr/>
    </dgm:pt>
    <dgm:pt modelId="{873B47C2-E271-4CBB-A46B-12981F81C702}" type="pres">
      <dgm:prSet presAssocID="{5BCDDA2A-9F0A-426F-9398-E34B42F2287E}" presName="childComposite" presStyleCnt="0">
        <dgm:presLayoutVars>
          <dgm:chMax val="0"/>
          <dgm:chPref val="0"/>
        </dgm:presLayoutVars>
      </dgm:prSet>
      <dgm:spPr/>
    </dgm:pt>
    <dgm:pt modelId="{0D9864AC-10DD-46C9-80E7-07BA6D810354}" type="pres">
      <dgm:prSet presAssocID="{5BCDDA2A-9F0A-426F-9398-E34B42F2287E}" presName="ChildAccent" presStyleLbl="solidFgAcc1" presStyleIdx="0" presStyleCnt="4"/>
      <dgm:spPr/>
    </dgm:pt>
    <dgm:pt modelId="{F74887C1-0332-4E48-9EDA-54DAED827B2F}" type="pres">
      <dgm:prSet presAssocID="{5BCDDA2A-9F0A-426F-9398-E34B42F2287E}" presName="Child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9BA78503-41DE-49D0-AFF5-21B61A7BA020}" type="pres">
      <dgm:prSet presAssocID="{EB736ABD-83FA-47BE-8262-D2659B9E945A}" presName="childComposite" presStyleCnt="0">
        <dgm:presLayoutVars>
          <dgm:chMax val="0"/>
          <dgm:chPref val="0"/>
        </dgm:presLayoutVars>
      </dgm:prSet>
      <dgm:spPr/>
    </dgm:pt>
    <dgm:pt modelId="{0E6C4AF2-23C4-43F5-ADCD-A134B17A1C39}" type="pres">
      <dgm:prSet presAssocID="{EB736ABD-83FA-47BE-8262-D2659B9E945A}" presName="ChildAccent" presStyleLbl="solidFgAcc1" presStyleIdx="1" presStyleCnt="4"/>
      <dgm:spPr/>
    </dgm:pt>
    <dgm:pt modelId="{5D285883-0E53-416D-8DD5-54E32626B0BC}" type="pres">
      <dgm:prSet presAssocID="{EB736ABD-83FA-47BE-8262-D2659B9E945A}" presName="Child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EB34C2C3-2A10-4E05-9577-2911CEF5158A}" type="pres">
      <dgm:prSet presAssocID="{EE5E8B91-E8CF-489C-9848-6B5D5D7CEF56}" presName="childComposite" presStyleCnt="0">
        <dgm:presLayoutVars>
          <dgm:chMax val="0"/>
          <dgm:chPref val="0"/>
        </dgm:presLayoutVars>
      </dgm:prSet>
      <dgm:spPr/>
    </dgm:pt>
    <dgm:pt modelId="{705E7BE8-A27B-4763-ABD0-EAEB9E1527C7}" type="pres">
      <dgm:prSet presAssocID="{EE5E8B91-E8CF-489C-9848-6B5D5D7CEF56}" presName="ChildAccent" presStyleLbl="solidFgAcc1" presStyleIdx="2" presStyleCnt="4"/>
      <dgm:spPr/>
    </dgm:pt>
    <dgm:pt modelId="{D9812CCB-D58B-4A08-BCE7-CF9443235334}" type="pres">
      <dgm:prSet presAssocID="{EE5E8B91-E8CF-489C-9848-6B5D5D7CEF56}" presName="Child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14497B97-3471-41D5-A33F-003BA9284B35}" type="pres">
      <dgm:prSet presAssocID="{E80C2E7B-61B9-4D67-9DFD-71BCAA13F757}" presName="childComposite" presStyleCnt="0">
        <dgm:presLayoutVars>
          <dgm:chMax val="0"/>
          <dgm:chPref val="0"/>
        </dgm:presLayoutVars>
      </dgm:prSet>
      <dgm:spPr/>
    </dgm:pt>
    <dgm:pt modelId="{DE5593F5-A199-4560-851F-AE1536E9D38C}" type="pres">
      <dgm:prSet presAssocID="{E80C2E7B-61B9-4D67-9DFD-71BCAA13F757}" presName="ChildAccent" presStyleLbl="solidFgAcc1" presStyleIdx="3" presStyleCnt="4"/>
      <dgm:spPr/>
    </dgm:pt>
    <dgm:pt modelId="{3F9F8A45-1A99-4BE1-906F-2D601AE4A7C2}" type="pres">
      <dgm:prSet presAssocID="{E80C2E7B-61B9-4D67-9DFD-71BCAA13F757}" presName="Child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1F1E4E04-F14E-45B8-A7C4-B90C5C7D5A86}" srcId="{0BE1C7EF-E3AD-4FB1-8E33-E7D7FFABDABC}" destId="{EB736ABD-83FA-47BE-8262-D2659B9E945A}" srcOrd="1" destOrd="0" parTransId="{1DD4AA93-6490-403A-BA9F-0463D9DF62EA}" sibTransId="{43501DE8-47EB-47DF-A8EA-ABF6D736BF9F}"/>
    <dgm:cxn modelId="{AFF3B40C-B573-497E-BC0B-22E1B6E7EB05}" srcId="{0BE1C7EF-E3AD-4FB1-8E33-E7D7FFABDABC}" destId="{5BCDDA2A-9F0A-426F-9398-E34B42F2287E}" srcOrd="0" destOrd="0" parTransId="{4A7B6C4A-3224-4B83-AD14-D92DFE442BAC}" sibTransId="{A415B8DC-2730-4393-AF2F-5E20F7A5A1A6}"/>
    <dgm:cxn modelId="{71DFA417-DCE2-4062-9EDC-5431178AF0E9}" type="presOf" srcId="{2FEC0564-6F42-45F2-B185-212EE9C1BF2C}" destId="{7B646113-390D-49B5-9B59-20FDB5FD9200}" srcOrd="0" destOrd="0" presId="urn:microsoft.com/office/officeart/2008/layout/SquareAccentList"/>
    <dgm:cxn modelId="{4FECC81F-6FF2-4061-98B8-052E04F97298}" srcId="{0BE1C7EF-E3AD-4FB1-8E33-E7D7FFABDABC}" destId="{E80C2E7B-61B9-4D67-9DFD-71BCAA13F757}" srcOrd="3" destOrd="0" parTransId="{3C1E7350-1C59-4F8B-BA88-488F81CA5ED8}" sibTransId="{E463F96B-4F45-4602-A9AB-C19326C1251D}"/>
    <dgm:cxn modelId="{4343A75E-4137-49E8-8C43-E259CA57CD1E}" srcId="{0BE1C7EF-E3AD-4FB1-8E33-E7D7FFABDABC}" destId="{EE5E8B91-E8CF-489C-9848-6B5D5D7CEF56}" srcOrd="2" destOrd="0" parTransId="{173B7F8E-6CE2-4C71-AC39-A434B5FDA9A4}" sibTransId="{1E703E6A-C401-4DE2-A6F3-D44258C6806D}"/>
    <dgm:cxn modelId="{BE957C65-ECD3-4333-828C-52322BD89BDD}" srcId="{2FEC0564-6F42-45F2-B185-212EE9C1BF2C}" destId="{0BE1C7EF-E3AD-4FB1-8E33-E7D7FFABDABC}" srcOrd="0" destOrd="0" parTransId="{AABBF329-AACA-4353-A6DB-86927BB08A46}" sibTransId="{CEE75C77-8861-4363-A9F2-20BF1B37D8E5}"/>
    <dgm:cxn modelId="{6BBB2252-051B-4FC9-9C3F-6C4FEC479B6E}" type="presOf" srcId="{EE5E8B91-E8CF-489C-9848-6B5D5D7CEF56}" destId="{D9812CCB-D58B-4A08-BCE7-CF9443235334}" srcOrd="0" destOrd="0" presId="urn:microsoft.com/office/officeart/2008/layout/SquareAccentList"/>
    <dgm:cxn modelId="{1E4D6590-5E22-4283-8043-2CAAD791B8EA}" type="presOf" srcId="{EB736ABD-83FA-47BE-8262-D2659B9E945A}" destId="{5D285883-0E53-416D-8DD5-54E32626B0BC}" srcOrd="0" destOrd="0" presId="urn:microsoft.com/office/officeart/2008/layout/SquareAccentList"/>
    <dgm:cxn modelId="{F2D3DDD0-1129-4662-AB1E-46D835AFE00F}" type="presOf" srcId="{E80C2E7B-61B9-4D67-9DFD-71BCAA13F757}" destId="{3F9F8A45-1A99-4BE1-906F-2D601AE4A7C2}" srcOrd="0" destOrd="0" presId="urn:microsoft.com/office/officeart/2008/layout/SquareAccentList"/>
    <dgm:cxn modelId="{E01E7DDC-033E-4DDB-9842-C1885F198BF4}" type="presOf" srcId="{0BE1C7EF-E3AD-4FB1-8E33-E7D7FFABDABC}" destId="{8E9262BC-63CE-40CD-94A4-C90C85DE7666}" srcOrd="0" destOrd="0" presId="urn:microsoft.com/office/officeart/2008/layout/SquareAccentList"/>
    <dgm:cxn modelId="{CA941FF1-8801-4C0F-99D5-78E0914A336C}" type="presOf" srcId="{5BCDDA2A-9F0A-426F-9398-E34B42F2287E}" destId="{F74887C1-0332-4E48-9EDA-54DAED827B2F}" srcOrd="0" destOrd="0" presId="urn:microsoft.com/office/officeart/2008/layout/SquareAccentList"/>
    <dgm:cxn modelId="{5BEB028E-2EFD-4796-A56A-C6ED361EADE2}" type="presParOf" srcId="{7B646113-390D-49B5-9B59-20FDB5FD9200}" destId="{6E8D57E7-458F-4BB8-BE7D-0FADBC80E38A}" srcOrd="0" destOrd="0" presId="urn:microsoft.com/office/officeart/2008/layout/SquareAccentList"/>
    <dgm:cxn modelId="{800669CF-09E4-420E-9B93-D72D60CDCEE7}" type="presParOf" srcId="{6E8D57E7-458F-4BB8-BE7D-0FADBC80E38A}" destId="{424C30BF-CA1E-4D2E-81B7-CE14769369AB}" srcOrd="0" destOrd="0" presId="urn:microsoft.com/office/officeart/2008/layout/SquareAccentList"/>
    <dgm:cxn modelId="{96C1DE47-6E7E-4A65-860E-97E7432C9A8B}" type="presParOf" srcId="{424C30BF-CA1E-4D2E-81B7-CE14769369AB}" destId="{C43F8696-8333-4CB8-8DBE-C0CD6E34C593}" srcOrd="0" destOrd="0" presId="urn:microsoft.com/office/officeart/2008/layout/SquareAccentList"/>
    <dgm:cxn modelId="{F79AACEC-7EB7-4BF2-A66C-43B57682E81F}" type="presParOf" srcId="{424C30BF-CA1E-4D2E-81B7-CE14769369AB}" destId="{D9EA54DC-6432-413F-8828-4339B91C95AC}" srcOrd="1" destOrd="0" presId="urn:microsoft.com/office/officeart/2008/layout/SquareAccentList"/>
    <dgm:cxn modelId="{9B5454B8-AB83-4D62-80BF-C55D392FD878}" type="presParOf" srcId="{424C30BF-CA1E-4D2E-81B7-CE14769369AB}" destId="{8E9262BC-63CE-40CD-94A4-C90C85DE7666}" srcOrd="2" destOrd="0" presId="urn:microsoft.com/office/officeart/2008/layout/SquareAccentList"/>
    <dgm:cxn modelId="{E67C210F-0E27-4385-9C61-5A34DC5FCC3E}" type="presParOf" srcId="{6E8D57E7-458F-4BB8-BE7D-0FADBC80E38A}" destId="{CEC309BA-9421-44AB-B5D3-8DD2A866BB34}" srcOrd="1" destOrd="0" presId="urn:microsoft.com/office/officeart/2008/layout/SquareAccentList"/>
    <dgm:cxn modelId="{401B1B6D-66BB-4132-B737-FBC7F6C5D8E3}" type="presParOf" srcId="{CEC309BA-9421-44AB-B5D3-8DD2A866BB34}" destId="{873B47C2-E271-4CBB-A46B-12981F81C702}" srcOrd="0" destOrd="0" presId="urn:microsoft.com/office/officeart/2008/layout/SquareAccentList"/>
    <dgm:cxn modelId="{3712A690-E8E1-4273-A757-8297449EC3B0}" type="presParOf" srcId="{873B47C2-E271-4CBB-A46B-12981F81C702}" destId="{0D9864AC-10DD-46C9-80E7-07BA6D810354}" srcOrd="0" destOrd="0" presId="urn:microsoft.com/office/officeart/2008/layout/SquareAccentList"/>
    <dgm:cxn modelId="{CD0AB8D0-0CFF-4152-B07A-148DA69162F3}" type="presParOf" srcId="{873B47C2-E271-4CBB-A46B-12981F81C702}" destId="{F74887C1-0332-4E48-9EDA-54DAED827B2F}" srcOrd="1" destOrd="0" presId="urn:microsoft.com/office/officeart/2008/layout/SquareAccentList"/>
    <dgm:cxn modelId="{DD0C1A52-671D-4BAD-A648-57E966EEC25E}" type="presParOf" srcId="{CEC309BA-9421-44AB-B5D3-8DD2A866BB34}" destId="{9BA78503-41DE-49D0-AFF5-21B61A7BA020}" srcOrd="1" destOrd="0" presId="urn:microsoft.com/office/officeart/2008/layout/SquareAccentList"/>
    <dgm:cxn modelId="{3E16F846-6A47-4DC8-B4FF-8AE3019461FD}" type="presParOf" srcId="{9BA78503-41DE-49D0-AFF5-21B61A7BA020}" destId="{0E6C4AF2-23C4-43F5-ADCD-A134B17A1C39}" srcOrd="0" destOrd="0" presId="urn:microsoft.com/office/officeart/2008/layout/SquareAccentList"/>
    <dgm:cxn modelId="{9E6A60EE-CD54-4DD0-BFDA-2F546FDA48EA}" type="presParOf" srcId="{9BA78503-41DE-49D0-AFF5-21B61A7BA020}" destId="{5D285883-0E53-416D-8DD5-54E32626B0BC}" srcOrd="1" destOrd="0" presId="urn:microsoft.com/office/officeart/2008/layout/SquareAccentList"/>
    <dgm:cxn modelId="{3B6AEF25-4F65-4AF1-B685-C6EF2372CFB7}" type="presParOf" srcId="{CEC309BA-9421-44AB-B5D3-8DD2A866BB34}" destId="{EB34C2C3-2A10-4E05-9577-2911CEF5158A}" srcOrd="2" destOrd="0" presId="urn:microsoft.com/office/officeart/2008/layout/SquareAccentList"/>
    <dgm:cxn modelId="{3BDAF658-4B43-41DB-81C3-22858A1920CE}" type="presParOf" srcId="{EB34C2C3-2A10-4E05-9577-2911CEF5158A}" destId="{705E7BE8-A27B-4763-ABD0-EAEB9E1527C7}" srcOrd="0" destOrd="0" presId="urn:microsoft.com/office/officeart/2008/layout/SquareAccentList"/>
    <dgm:cxn modelId="{899F2D1E-2A99-4F7B-8E46-AE9938E3A670}" type="presParOf" srcId="{EB34C2C3-2A10-4E05-9577-2911CEF5158A}" destId="{D9812CCB-D58B-4A08-BCE7-CF9443235334}" srcOrd="1" destOrd="0" presId="urn:microsoft.com/office/officeart/2008/layout/SquareAccentList"/>
    <dgm:cxn modelId="{349A3D76-83F2-452A-8A53-FF59878E88D0}" type="presParOf" srcId="{CEC309BA-9421-44AB-B5D3-8DD2A866BB34}" destId="{14497B97-3471-41D5-A33F-003BA9284B35}" srcOrd="3" destOrd="0" presId="urn:microsoft.com/office/officeart/2008/layout/SquareAccentList"/>
    <dgm:cxn modelId="{0C65CDBF-DD82-416B-995C-6AD0D5DD907E}" type="presParOf" srcId="{14497B97-3471-41D5-A33F-003BA9284B35}" destId="{DE5593F5-A199-4560-851F-AE1536E9D38C}" srcOrd="0" destOrd="0" presId="urn:microsoft.com/office/officeart/2008/layout/SquareAccentList"/>
    <dgm:cxn modelId="{A0C44C27-54ED-4998-91E4-0DC5C53AF964}" type="presParOf" srcId="{14497B97-3471-41D5-A33F-003BA9284B35}" destId="{3F9F8A45-1A99-4BE1-906F-2D601AE4A7C2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3A5C0-441C-47B6-8844-24E6DD8A4025}">
      <dsp:nvSpPr>
        <dsp:cNvPr id="0" name=""/>
        <dsp:cNvSpPr/>
      </dsp:nvSpPr>
      <dsp:spPr>
        <a:xfrm>
          <a:off x="4256550" y="1781602"/>
          <a:ext cx="3333756" cy="385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861"/>
              </a:lnTo>
              <a:lnTo>
                <a:pt x="3333756" y="192861"/>
              </a:lnTo>
              <a:lnTo>
                <a:pt x="3333756" y="3857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2182B1-97F6-4A75-9EC4-978471CBA95E}">
      <dsp:nvSpPr>
        <dsp:cNvPr id="0" name=""/>
        <dsp:cNvSpPr/>
      </dsp:nvSpPr>
      <dsp:spPr>
        <a:xfrm>
          <a:off x="4256550" y="1781602"/>
          <a:ext cx="1111252" cy="385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861"/>
              </a:lnTo>
              <a:lnTo>
                <a:pt x="1111252" y="192861"/>
              </a:lnTo>
              <a:lnTo>
                <a:pt x="1111252" y="3857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B2DEDF-8C4B-44C8-BC76-4E89E6C2B729}">
      <dsp:nvSpPr>
        <dsp:cNvPr id="0" name=""/>
        <dsp:cNvSpPr/>
      </dsp:nvSpPr>
      <dsp:spPr>
        <a:xfrm>
          <a:off x="3145297" y="1781602"/>
          <a:ext cx="1111252" cy="385723"/>
        </a:xfrm>
        <a:custGeom>
          <a:avLst/>
          <a:gdLst/>
          <a:ahLst/>
          <a:cxnLst/>
          <a:rect l="0" t="0" r="0" b="0"/>
          <a:pathLst>
            <a:path>
              <a:moveTo>
                <a:pt x="1111252" y="0"/>
              </a:moveTo>
              <a:lnTo>
                <a:pt x="1111252" y="192861"/>
              </a:lnTo>
              <a:lnTo>
                <a:pt x="0" y="192861"/>
              </a:lnTo>
              <a:lnTo>
                <a:pt x="0" y="3857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FA531E-4BFD-4391-A715-DB9BEF9CD58C}">
      <dsp:nvSpPr>
        <dsp:cNvPr id="0" name=""/>
        <dsp:cNvSpPr/>
      </dsp:nvSpPr>
      <dsp:spPr>
        <a:xfrm>
          <a:off x="922793" y="1781602"/>
          <a:ext cx="3333756" cy="385723"/>
        </a:xfrm>
        <a:custGeom>
          <a:avLst/>
          <a:gdLst/>
          <a:ahLst/>
          <a:cxnLst/>
          <a:rect l="0" t="0" r="0" b="0"/>
          <a:pathLst>
            <a:path>
              <a:moveTo>
                <a:pt x="3333756" y="0"/>
              </a:moveTo>
              <a:lnTo>
                <a:pt x="3333756" y="192861"/>
              </a:lnTo>
              <a:lnTo>
                <a:pt x="0" y="192861"/>
              </a:lnTo>
              <a:lnTo>
                <a:pt x="0" y="3857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EB77CC-B086-4854-A4D0-F0171FE22E05}">
      <dsp:nvSpPr>
        <dsp:cNvPr id="0" name=""/>
        <dsp:cNvSpPr/>
      </dsp:nvSpPr>
      <dsp:spPr>
        <a:xfrm>
          <a:off x="3797354" y="863211"/>
          <a:ext cx="918390" cy="91839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5555A6-23ED-49F0-98CA-015D30929A61}">
      <dsp:nvSpPr>
        <dsp:cNvPr id="0" name=""/>
        <dsp:cNvSpPr/>
      </dsp:nvSpPr>
      <dsp:spPr>
        <a:xfrm>
          <a:off x="3797354" y="863211"/>
          <a:ext cx="918390" cy="91839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886B3F-165E-4B10-87DE-41A4558315D3}">
      <dsp:nvSpPr>
        <dsp:cNvPr id="0" name=""/>
        <dsp:cNvSpPr/>
      </dsp:nvSpPr>
      <dsp:spPr>
        <a:xfrm>
          <a:off x="3338159" y="1028522"/>
          <a:ext cx="1836780" cy="58776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Range Strategies </a:t>
          </a:r>
        </a:p>
      </dsp:txBody>
      <dsp:txXfrm>
        <a:off x="3338159" y="1028522"/>
        <a:ext cx="1836780" cy="587769"/>
      </dsp:txXfrm>
    </dsp:sp>
    <dsp:sp modelId="{675560C7-2E4C-451A-861F-2A9FE5654039}">
      <dsp:nvSpPr>
        <dsp:cNvPr id="0" name=""/>
        <dsp:cNvSpPr/>
      </dsp:nvSpPr>
      <dsp:spPr>
        <a:xfrm>
          <a:off x="463598" y="2167325"/>
          <a:ext cx="918390" cy="91839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14362A-3DE7-4360-AFF0-A8833B9CCAE6}">
      <dsp:nvSpPr>
        <dsp:cNvPr id="0" name=""/>
        <dsp:cNvSpPr/>
      </dsp:nvSpPr>
      <dsp:spPr>
        <a:xfrm>
          <a:off x="463598" y="2167325"/>
          <a:ext cx="918390" cy="91839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9FEB7F-7DFD-4790-B018-3CFC9417F01B}">
      <dsp:nvSpPr>
        <dsp:cNvPr id="0" name=""/>
        <dsp:cNvSpPr/>
      </dsp:nvSpPr>
      <dsp:spPr>
        <a:xfrm>
          <a:off x="4403" y="2332636"/>
          <a:ext cx="1836780" cy="58776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Butterfly</a:t>
          </a:r>
        </a:p>
      </dsp:txBody>
      <dsp:txXfrm>
        <a:off x="4403" y="2332636"/>
        <a:ext cx="1836780" cy="587769"/>
      </dsp:txXfrm>
    </dsp:sp>
    <dsp:sp modelId="{BB10EE37-E056-4A0E-96BB-048061FF4245}">
      <dsp:nvSpPr>
        <dsp:cNvPr id="0" name=""/>
        <dsp:cNvSpPr/>
      </dsp:nvSpPr>
      <dsp:spPr>
        <a:xfrm>
          <a:off x="2686102" y="2167325"/>
          <a:ext cx="918390" cy="91839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73AA7B-DBAE-4B4F-B919-090E67826EE5}">
      <dsp:nvSpPr>
        <dsp:cNvPr id="0" name=""/>
        <dsp:cNvSpPr/>
      </dsp:nvSpPr>
      <dsp:spPr>
        <a:xfrm>
          <a:off x="2686102" y="2167325"/>
          <a:ext cx="918390" cy="91839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4D976-7EC3-4471-9396-DBBEFC649D0D}">
      <dsp:nvSpPr>
        <dsp:cNvPr id="0" name=""/>
        <dsp:cNvSpPr/>
      </dsp:nvSpPr>
      <dsp:spPr>
        <a:xfrm>
          <a:off x="2226907" y="2332636"/>
          <a:ext cx="1836780" cy="58776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Short Straddle</a:t>
          </a:r>
        </a:p>
      </dsp:txBody>
      <dsp:txXfrm>
        <a:off x="2226907" y="2332636"/>
        <a:ext cx="1836780" cy="587769"/>
      </dsp:txXfrm>
    </dsp:sp>
    <dsp:sp modelId="{0DB7BE34-FB37-4BC7-BCC6-A49C708E4314}">
      <dsp:nvSpPr>
        <dsp:cNvPr id="0" name=""/>
        <dsp:cNvSpPr/>
      </dsp:nvSpPr>
      <dsp:spPr>
        <a:xfrm>
          <a:off x="4908607" y="2167325"/>
          <a:ext cx="918390" cy="91839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049333-D9B0-42BE-8FD4-DFDAC3C9FA70}">
      <dsp:nvSpPr>
        <dsp:cNvPr id="0" name=""/>
        <dsp:cNvSpPr/>
      </dsp:nvSpPr>
      <dsp:spPr>
        <a:xfrm>
          <a:off x="4908607" y="2167325"/>
          <a:ext cx="918390" cy="91839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305CC7-9C18-4C61-87EB-20E7AD6E7A85}">
      <dsp:nvSpPr>
        <dsp:cNvPr id="0" name=""/>
        <dsp:cNvSpPr/>
      </dsp:nvSpPr>
      <dsp:spPr>
        <a:xfrm>
          <a:off x="4449411" y="2332636"/>
          <a:ext cx="1836780" cy="58776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Short Strangle</a:t>
          </a:r>
        </a:p>
      </dsp:txBody>
      <dsp:txXfrm>
        <a:off x="4449411" y="2332636"/>
        <a:ext cx="1836780" cy="587769"/>
      </dsp:txXfrm>
    </dsp:sp>
    <dsp:sp modelId="{015B9D94-1DD7-4A01-8241-42174666BCE8}">
      <dsp:nvSpPr>
        <dsp:cNvPr id="0" name=""/>
        <dsp:cNvSpPr/>
      </dsp:nvSpPr>
      <dsp:spPr>
        <a:xfrm>
          <a:off x="7131111" y="2167325"/>
          <a:ext cx="918390" cy="91839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96120C-0302-494D-824C-18C5215FC6CB}">
      <dsp:nvSpPr>
        <dsp:cNvPr id="0" name=""/>
        <dsp:cNvSpPr/>
      </dsp:nvSpPr>
      <dsp:spPr>
        <a:xfrm>
          <a:off x="7131111" y="2167325"/>
          <a:ext cx="918390" cy="91839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FD9D09-644D-4AB5-9B0D-76DC765F4346}">
      <dsp:nvSpPr>
        <dsp:cNvPr id="0" name=""/>
        <dsp:cNvSpPr/>
      </dsp:nvSpPr>
      <dsp:spPr>
        <a:xfrm>
          <a:off x="6671916" y="2332636"/>
          <a:ext cx="1836780" cy="58776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Iron Condor </a:t>
          </a:r>
        </a:p>
      </dsp:txBody>
      <dsp:txXfrm>
        <a:off x="6671916" y="2332636"/>
        <a:ext cx="1836780" cy="5877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F8696-8333-4CB8-8DBE-C0CD6E34C593}">
      <dsp:nvSpPr>
        <dsp:cNvPr id="0" name=""/>
        <dsp:cNvSpPr/>
      </dsp:nvSpPr>
      <dsp:spPr>
        <a:xfrm>
          <a:off x="2713604" y="748574"/>
          <a:ext cx="3541978" cy="4167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EA54DC-6432-413F-8828-4339B91C95AC}">
      <dsp:nvSpPr>
        <dsp:cNvPr id="0" name=""/>
        <dsp:cNvSpPr/>
      </dsp:nvSpPr>
      <dsp:spPr>
        <a:xfrm>
          <a:off x="2713604" y="905071"/>
          <a:ext cx="260206" cy="2602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9262BC-63CE-40CD-94A4-C90C85DE7666}">
      <dsp:nvSpPr>
        <dsp:cNvPr id="0" name=""/>
        <dsp:cNvSpPr/>
      </dsp:nvSpPr>
      <dsp:spPr>
        <a:xfrm>
          <a:off x="2713604" y="0"/>
          <a:ext cx="3541978" cy="748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We reviewed many useful strategies to take advantage of low volatility in the markets:</a:t>
          </a:r>
          <a:endParaRPr lang="en-US" sz="1700" kern="1200" dirty="0"/>
        </a:p>
      </dsp:txBody>
      <dsp:txXfrm>
        <a:off x="2713604" y="0"/>
        <a:ext cx="3541978" cy="748574"/>
      </dsp:txXfrm>
    </dsp:sp>
    <dsp:sp modelId="{0D9864AC-10DD-46C9-80E7-07BA6D810354}">
      <dsp:nvSpPr>
        <dsp:cNvPr id="0" name=""/>
        <dsp:cNvSpPr/>
      </dsp:nvSpPr>
      <dsp:spPr>
        <a:xfrm>
          <a:off x="2713604" y="1511604"/>
          <a:ext cx="260200" cy="2602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4887C1-0332-4E48-9EDA-54DAED827B2F}">
      <dsp:nvSpPr>
        <dsp:cNvPr id="0" name=""/>
        <dsp:cNvSpPr/>
      </dsp:nvSpPr>
      <dsp:spPr>
        <a:xfrm>
          <a:off x="2961543" y="1338441"/>
          <a:ext cx="3294040" cy="606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Butterfly </a:t>
          </a:r>
          <a:endParaRPr lang="en-US" sz="1700" kern="1200" dirty="0"/>
        </a:p>
      </dsp:txBody>
      <dsp:txXfrm>
        <a:off x="2961543" y="1338441"/>
        <a:ext cx="3294040" cy="606527"/>
      </dsp:txXfrm>
    </dsp:sp>
    <dsp:sp modelId="{0E6C4AF2-23C4-43F5-ADCD-A134B17A1C39}">
      <dsp:nvSpPr>
        <dsp:cNvPr id="0" name=""/>
        <dsp:cNvSpPr/>
      </dsp:nvSpPr>
      <dsp:spPr>
        <a:xfrm>
          <a:off x="2713604" y="2118132"/>
          <a:ext cx="260200" cy="2602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285883-0E53-416D-8DD5-54E32626B0BC}">
      <dsp:nvSpPr>
        <dsp:cNvPr id="0" name=""/>
        <dsp:cNvSpPr/>
      </dsp:nvSpPr>
      <dsp:spPr>
        <a:xfrm>
          <a:off x="2961543" y="1944968"/>
          <a:ext cx="3294040" cy="606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Short Straddle</a:t>
          </a:r>
          <a:endParaRPr lang="en-US" sz="1700" kern="1200" dirty="0"/>
        </a:p>
      </dsp:txBody>
      <dsp:txXfrm>
        <a:off x="2961543" y="1944968"/>
        <a:ext cx="3294040" cy="606527"/>
      </dsp:txXfrm>
    </dsp:sp>
    <dsp:sp modelId="{705E7BE8-A27B-4763-ABD0-EAEB9E1527C7}">
      <dsp:nvSpPr>
        <dsp:cNvPr id="0" name=""/>
        <dsp:cNvSpPr/>
      </dsp:nvSpPr>
      <dsp:spPr>
        <a:xfrm>
          <a:off x="2713604" y="2724659"/>
          <a:ext cx="260200" cy="2602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812CCB-D58B-4A08-BCE7-CF9443235334}">
      <dsp:nvSpPr>
        <dsp:cNvPr id="0" name=""/>
        <dsp:cNvSpPr/>
      </dsp:nvSpPr>
      <dsp:spPr>
        <a:xfrm>
          <a:off x="2961543" y="2551495"/>
          <a:ext cx="3294040" cy="606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Short Strangle </a:t>
          </a:r>
          <a:endParaRPr lang="en-US" sz="1700" kern="1200" dirty="0"/>
        </a:p>
      </dsp:txBody>
      <dsp:txXfrm>
        <a:off x="2961543" y="2551495"/>
        <a:ext cx="3294040" cy="606527"/>
      </dsp:txXfrm>
    </dsp:sp>
    <dsp:sp modelId="{DE5593F5-A199-4560-851F-AE1536E9D38C}">
      <dsp:nvSpPr>
        <dsp:cNvPr id="0" name=""/>
        <dsp:cNvSpPr/>
      </dsp:nvSpPr>
      <dsp:spPr>
        <a:xfrm>
          <a:off x="2713604" y="3331186"/>
          <a:ext cx="260200" cy="2602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9F8A45-1A99-4BE1-906F-2D601AE4A7C2}">
      <dsp:nvSpPr>
        <dsp:cNvPr id="0" name=""/>
        <dsp:cNvSpPr/>
      </dsp:nvSpPr>
      <dsp:spPr>
        <a:xfrm>
          <a:off x="2961543" y="3158022"/>
          <a:ext cx="3294040" cy="606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Iron Condor </a:t>
          </a:r>
          <a:endParaRPr lang="en-US" sz="1700" kern="1200" dirty="0"/>
        </a:p>
      </dsp:txBody>
      <dsp:txXfrm>
        <a:off x="2961543" y="3158022"/>
        <a:ext cx="3294040" cy="6065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d4651a8b7b_0_2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0" name="Google Shape;60;gd4651a8b7b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133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003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004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276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7567" y="0"/>
            <a:ext cx="919913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-27571" y="0"/>
            <a:ext cx="9199200" cy="5143500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rgbClr val="FFFFFF">
                  <a:alpha val="46666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243850" y="2000176"/>
            <a:ext cx="6656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aleway"/>
              <a:buNone/>
              <a:defRPr sz="27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/>
          <p:nvPr/>
        </p:nvSpPr>
        <p:spPr>
          <a:xfrm>
            <a:off x="2502503" y="3831788"/>
            <a:ext cx="41391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PRESENTED BY:</a:t>
            </a:r>
            <a:endParaRPr sz="9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2502501" y="4187146"/>
            <a:ext cx="41391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56619" y="357440"/>
            <a:ext cx="1430761" cy="735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 1">
  <p:cSld name="1_Title Slide_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7567" y="0"/>
            <a:ext cx="919913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2"/>
          <p:cNvSpPr/>
          <p:nvPr/>
        </p:nvSpPr>
        <p:spPr>
          <a:xfrm>
            <a:off x="-27571" y="0"/>
            <a:ext cx="9199200" cy="5143500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rgbClr val="FFFFFF">
                  <a:alpha val="46274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" name="Google Shape;56;p12"/>
          <p:cNvSpPr txBox="1">
            <a:spLocks noGrp="1"/>
          </p:cNvSpPr>
          <p:nvPr>
            <p:ph type="ctrTitle"/>
          </p:nvPr>
        </p:nvSpPr>
        <p:spPr>
          <a:xfrm>
            <a:off x="1243850" y="2000176"/>
            <a:ext cx="6656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aleway"/>
              <a:buNone/>
              <a:defRPr sz="2700" b="1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57" name="Google Shape;5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56619" y="357440"/>
            <a:ext cx="1430761" cy="735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laimer">
  <p:cSld name="Disclaim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/>
        </p:nvSpPr>
        <p:spPr>
          <a:xfrm>
            <a:off x="629841" y="1819102"/>
            <a:ext cx="2524800" cy="15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BearBullTrading.com employees, contractors, shareholders and affiliates, are </a:t>
            </a:r>
            <a:r>
              <a:rPr lang="en" sz="900" b="1" i="0" u="none" strike="noStrike" cap="none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NOT an investment advisory service, a registered investment advisor or a broker-dealer</a:t>
            </a:r>
            <a:r>
              <a:rPr lang="en" sz="900" b="0" i="0" u="none" strike="noStrike" cap="none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 and does not undertake to advise clients on which securities they should buy or sell for themselves. </a:t>
            </a:r>
            <a:endParaRPr sz="1100"/>
          </a:p>
        </p:txBody>
      </p:sp>
      <p:sp>
        <p:nvSpPr>
          <p:cNvPr id="21" name="Google Shape;21;p3"/>
          <p:cNvSpPr txBox="1"/>
          <p:nvPr/>
        </p:nvSpPr>
        <p:spPr>
          <a:xfrm>
            <a:off x="3464338" y="1821070"/>
            <a:ext cx="2415600" cy="15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You understand that </a:t>
            </a:r>
            <a:r>
              <a:rPr lang="en" sz="900" b="1" i="0" u="none" strike="noStrike" cap="none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NO content published as part of the Bear Bull Trading Room and its Website constitutes a recommendation</a:t>
            </a:r>
            <a:r>
              <a:rPr lang="en" sz="900" b="0" i="0" u="none" strike="noStrike" cap="none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 that any particular investment, security, portfolio of securities, transaction or investment strategy is suitable for any specific person.</a:t>
            </a:r>
            <a:endParaRPr sz="1100"/>
          </a:p>
        </p:txBody>
      </p:sp>
      <p:sp>
        <p:nvSpPr>
          <p:cNvPr id="22" name="Google Shape;22;p3"/>
          <p:cNvSpPr txBox="1"/>
          <p:nvPr/>
        </p:nvSpPr>
        <p:spPr>
          <a:xfrm>
            <a:off x="6189561" y="1821340"/>
            <a:ext cx="2339100" cy="19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900"/>
              <a:buFont typeface="Raleway"/>
              <a:buNone/>
            </a:pPr>
            <a:r>
              <a:rPr lang="en" sz="900" b="0" i="0" u="none" strike="noStrike" cap="none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You further understand that </a:t>
            </a:r>
            <a:r>
              <a:rPr lang="en" sz="900" b="1" i="0" u="none" strike="noStrike" cap="none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none of the creators or providers of our Services or their affiliates will advise you personally </a:t>
            </a:r>
            <a:r>
              <a:rPr lang="en" sz="900" b="0" i="0" u="none" strike="noStrike" cap="none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concerning the nature, potential, value or suitability of any particular investment, security, portfolio of securities, transaction, investment strategy or other matter.</a:t>
            </a:r>
            <a:endParaRPr sz="900" b="0" i="0" u="none" strike="noStrike" cap="none">
              <a:solidFill>
                <a:srgbClr val="0C0C0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0C0C0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" name="Google Shape;23;p3"/>
          <p:cNvSpPr txBox="1"/>
          <p:nvPr/>
        </p:nvSpPr>
        <p:spPr>
          <a:xfrm>
            <a:off x="577430" y="375850"/>
            <a:ext cx="45708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DISCLAIMER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2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gular Layout">
  <p:cSld name="Regular Layou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72810" y="145009"/>
            <a:ext cx="8513100" cy="6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Raleway"/>
              <a:buNone/>
              <a:defRPr b="1" i="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72809" y="983411"/>
            <a:ext cx="8513100" cy="3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27" name="Google Shape;27;p4"/>
          <p:cNvCxnSpPr/>
          <p:nvPr/>
        </p:nvCxnSpPr>
        <p:spPr>
          <a:xfrm>
            <a:off x="329960" y="840401"/>
            <a:ext cx="82854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Raleway"/>
              <a:buNone/>
              <a:defRPr b="1" i="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Raleway"/>
              <a:buNone/>
              <a:defRPr b="1" i="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628650" y="95646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2"/>
          </p:nvPr>
        </p:nvSpPr>
        <p:spPr>
          <a:xfrm>
            <a:off x="4629150" y="95646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q's">
  <p:cSld name="Faq'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1379669" y="273844"/>
            <a:ext cx="71358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Raleway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6558" y="174967"/>
            <a:ext cx="803348" cy="803348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1379936" y="1081088"/>
            <a:ext cx="3291600" cy="3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4986169" y="1081088"/>
            <a:ext cx="3529200" cy="3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39480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>
            <a:spLocks noGrp="1"/>
          </p:cNvSpPr>
          <p:nvPr>
            <p:ph type="pic" idx="2"/>
          </p:nvPr>
        </p:nvSpPr>
        <p:spPr>
          <a:xfrm>
            <a:off x="5073649" y="355600"/>
            <a:ext cx="3441600" cy="31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629840" y="1187450"/>
            <a:ext cx="3948000" cy="32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3"/>
          </p:nvPr>
        </p:nvSpPr>
        <p:spPr>
          <a:xfrm>
            <a:off x="5073649" y="3581400"/>
            <a:ext cx="34416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i="1"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23850" rtl="0">
              <a:spcBef>
                <a:spcPts val="800"/>
              </a:spcBef>
              <a:spcAft>
                <a:spcPts val="0"/>
              </a:spcAft>
              <a:buSzPts val="1500"/>
              <a:buChar char="•"/>
              <a:defRPr/>
            </a:lvl1pPr>
            <a:lvl2pPr marL="914400" lvl="1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29845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4pPr>
            <a:lvl5pPr marL="2286000" lvl="4" indent="-298450" rtl="0"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4840941"/>
            <a:ext cx="9144000" cy="3027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30826"/>
            <a:ext cx="9144000" cy="511267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Raleway"/>
              <a:buNone/>
              <a:defRPr sz="33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28650" y="4931366"/>
            <a:ext cx="1338361" cy="14772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/>
        </p:nvSpPr>
        <p:spPr>
          <a:xfrm>
            <a:off x="7422776" y="4876804"/>
            <a:ext cx="1161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1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2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1189800" y="1862700"/>
            <a:ext cx="6764400" cy="14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Open Sans"/>
              <a:buNone/>
            </a:pPr>
            <a:r>
              <a:rPr lang="en" sz="4100" dirty="0">
                <a:latin typeface="Open Sans"/>
                <a:ea typeface="Open Sans"/>
                <a:cs typeface="Open Sans"/>
                <a:sym typeface="Open Sans"/>
              </a:rPr>
              <a:t>Using Options as a Range Strategy 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5EBE4-104D-470F-8167-730D04F43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Butterfly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8569E9-401C-45C2-B76C-85C8E3A98548}"/>
              </a:ext>
            </a:extLst>
          </p:cNvPr>
          <p:cNvSpPr txBox="1"/>
          <p:nvPr/>
        </p:nvSpPr>
        <p:spPr>
          <a:xfrm>
            <a:off x="215718" y="810754"/>
            <a:ext cx="8169088" cy="1350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Sell 2 calls ATM : $130 expiry for August 2021 (earn $10.20)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Buy 1 $120 (ITM) call for $10.90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Buy 1 $140 (OTM) call for $2.00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Net debit cost of $2.75 i.e., $275 per I contract of this strategy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C8DB2C-867B-4FB4-8AE2-A3D2C3E51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57" y="2361327"/>
            <a:ext cx="8384806" cy="8367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19F125-0E40-4625-8D10-411546CCE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1137" y="3398127"/>
            <a:ext cx="1238250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11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12CB2-BDB5-4CBA-9CF5-173CD7E34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Butterfly Example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BE364DD-5A3C-4361-B9F4-37134E1BFD18}"/>
              </a:ext>
            </a:extLst>
          </p:cNvPr>
          <p:cNvSpPr/>
          <p:nvPr/>
        </p:nvSpPr>
        <p:spPr>
          <a:xfrm>
            <a:off x="4972450" y="2453465"/>
            <a:ext cx="840442" cy="624900"/>
          </a:xfrm>
          <a:prstGeom prst="rightArrow">
            <a:avLst>
              <a:gd name="adj1" fmla="val 34937"/>
              <a:gd name="adj2" fmla="val 5430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EF3F56-9C39-4ACD-B1C2-FF4F05D6DAFC}"/>
              </a:ext>
            </a:extLst>
          </p:cNvPr>
          <p:cNvSpPr txBox="1"/>
          <p:nvPr/>
        </p:nvSpPr>
        <p:spPr>
          <a:xfrm>
            <a:off x="5933979" y="1453647"/>
            <a:ext cx="2851931" cy="2677656"/>
          </a:xfrm>
          <a:prstGeom prst="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strategy is ideal for the time were VIX is low and volatility in the market is minimal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Max loss is your premium spent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These strategies usually have negative Vega, meaning work bests when the volatility is low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00711F-4C6A-4CD9-9CDB-79655752B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48" y="1453739"/>
            <a:ext cx="4515515" cy="262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10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5E8A0-5065-4820-B381-FF49C981A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Straddle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8D27C-57D0-4B40-94C6-19E0E5550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85" y="889995"/>
            <a:ext cx="8513100" cy="3687476"/>
          </a:xfrm>
        </p:spPr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Unlimited risk and capped profit (not an ideal strategy)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Traders may run this strategy to take advantage of a possible decrease in implied volatility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strategy is simple: 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Sell</a:t>
            </a:r>
            <a:r>
              <a:rPr lang="en-US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 ATM call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sell one</a:t>
            </a:r>
            <a:r>
              <a:rPr lang="en-US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 ATM put  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lang="en-US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same expiry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D3CDBCC-64BE-4E3A-9B07-B199AA480D82}"/>
              </a:ext>
            </a:extLst>
          </p:cNvPr>
          <p:cNvSpPr txBox="1"/>
          <p:nvPr/>
        </p:nvSpPr>
        <p:spPr>
          <a:xfrm>
            <a:off x="5926102" y="3387575"/>
            <a:ext cx="114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Stock Price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8F3CAD1-ABEC-4406-90F8-8FBD06A876AC}"/>
              </a:ext>
            </a:extLst>
          </p:cNvPr>
          <p:cNvSpPr txBox="1"/>
          <p:nvPr/>
        </p:nvSpPr>
        <p:spPr>
          <a:xfrm>
            <a:off x="1806886" y="2319178"/>
            <a:ext cx="801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Payoff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C43F71E-FD24-4173-A7DF-13D1F2BEB3A8}"/>
              </a:ext>
            </a:extLst>
          </p:cNvPr>
          <p:cNvGrpSpPr/>
          <p:nvPr/>
        </p:nvGrpSpPr>
        <p:grpSpPr>
          <a:xfrm>
            <a:off x="2564406" y="2276928"/>
            <a:ext cx="3687857" cy="2067535"/>
            <a:chOff x="2624391" y="2390160"/>
            <a:chExt cx="3687857" cy="2067535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07B251C-4507-4498-898F-0784441928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24391" y="2460806"/>
              <a:ext cx="0" cy="199688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58172AF-8E3A-46C2-82A2-5EC531F6A939}"/>
                </a:ext>
              </a:extLst>
            </p:cNvPr>
            <p:cNvCxnSpPr>
              <a:cxnSpLocks/>
            </p:cNvCxnSpPr>
            <p:nvPr/>
          </p:nvCxnSpPr>
          <p:spPr>
            <a:xfrm>
              <a:off x="2632239" y="3498283"/>
              <a:ext cx="368000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4806D11-EB16-4B71-9645-E3E0EB14EB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91217" y="2740187"/>
              <a:ext cx="637580" cy="12209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85F3FD3-6BD6-4D1A-926F-2145941730D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23196" y="2726739"/>
              <a:ext cx="606511" cy="12344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7CDF04C-F3DB-42E0-A092-B145C00E182F}"/>
                </a:ext>
              </a:extLst>
            </p:cNvPr>
            <p:cNvCxnSpPr>
              <a:cxnSpLocks/>
            </p:cNvCxnSpPr>
            <p:nvPr/>
          </p:nvCxnSpPr>
          <p:spPr>
            <a:xfrm>
              <a:off x="4323196" y="2390160"/>
              <a:ext cx="0" cy="1886342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92B40AC-1207-4420-BCC6-12550E5FCC48}"/>
                </a:ext>
              </a:extLst>
            </p:cNvPr>
            <p:cNvSpPr/>
            <p:nvPr/>
          </p:nvSpPr>
          <p:spPr>
            <a:xfrm>
              <a:off x="3484065" y="3720848"/>
              <a:ext cx="444608" cy="360419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4B15C86-0867-4B66-9129-5A8EA99E95BC}"/>
                </a:ext>
              </a:extLst>
            </p:cNvPr>
            <p:cNvSpPr/>
            <p:nvPr/>
          </p:nvSpPr>
          <p:spPr>
            <a:xfrm>
              <a:off x="4680903" y="3737341"/>
              <a:ext cx="497608" cy="360415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5EABFF7-2240-4796-95D4-1B399B07927C}"/>
              </a:ext>
            </a:extLst>
          </p:cNvPr>
          <p:cNvCxnSpPr>
            <a:cxnSpLocks/>
          </p:cNvCxnSpPr>
          <p:nvPr/>
        </p:nvCxnSpPr>
        <p:spPr>
          <a:xfrm>
            <a:off x="5037554" y="4174674"/>
            <a:ext cx="722499" cy="95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C0FA455-6B7E-4737-93C1-12EA727FBC29}"/>
              </a:ext>
            </a:extLst>
          </p:cNvPr>
          <p:cNvSpPr txBox="1"/>
          <p:nvPr/>
        </p:nvSpPr>
        <p:spPr>
          <a:xfrm>
            <a:off x="5786749" y="3997296"/>
            <a:ext cx="2930084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have unlimited downside, which is not ideal, in any strategy</a:t>
            </a:r>
          </a:p>
        </p:txBody>
      </p:sp>
    </p:spTree>
    <p:extLst>
      <p:ext uri="{BB962C8B-B14F-4D97-AF65-F5344CB8AC3E}">
        <p14:creationId xmlns:p14="http://schemas.microsoft.com/office/powerpoint/2010/main" val="2197195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CFFC6-DD4B-43F4-ADA2-8D5174F1D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Straddle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13F81B8-0DD8-414D-BBEE-D74EAE9142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382058"/>
              </p:ext>
            </p:extLst>
          </p:nvPr>
        </p:nvGraphicFramePr>
        <p:xfrm>
          <a:off x="1382619" y="1544731"/>
          <a:ext cx="6378762" cy="23767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5443">
                  <a:extLst>
                    <a:ext uri="{9D8B030D-6E8A-4147-A177-3AD203B41FA5}">
                      <a16:colId xmlns:a16="http://schemas.microsoft.com/office/drawing/2014/main" val="2626988295"/>
                    </a:ext>
                  </a:extLst>
                </a:gridCol>
                <a:gridCol w="4013319">
                  <a:extLst>
                    <a:ext uri="{9D8B030D-6E8A-4147-A177-3AD203B41FA5}">
                      <a16:colId xmlns:a16="http://schemas.microsoft.com/office/drawing/2014/main" val="4117619006"/>
                    </a:ext>
                  </a:extLst>
                </a:gridCol>
              </a:tblGrid>
              <a:tr h="5941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Max Loss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Unlimited</a:t>
                      </a:r>
                      <a:endParaRPr lang="en-US" sz="1400" b="1" i="0" u="none" strike="noStrike" dirty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21349727"/>
                  </a:ext>
                </a:extLst>
              </a:tr>
              <a:tr h="5941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Max Upside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Total premium collected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2017656"/>
                  </a:ext>
                </a:extLst>
              </a:tr>
              <a:tr h="5941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Breakeven Up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Put strike price + total premium collected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9656489"/>
                  </a:ext>
                </a:extLst>
              </a:tr>
              <a:tr h="5941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Breakeven Down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Call strike price - total premium collected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9956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8721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230AE-7CC4-43C2-AB08-6F562B6D4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Straddle 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5A73B9-63CB-4457-951F-05A38FC9F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07" y="1952149"/>
            <a:ext cx="5304863" cy="251018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410FB18-092A-4319-96C8-14EC630D3A04}"/>
              </a:ext>
            </a:extLst>
          </p:cNvPr>
          <p:cNvCxnSpPr/>
          <p:nvPr/>
        </p:nvCxnSpPr>
        <p:spPr>
          <a:xfrm>
            <a:off x="1727262" y="3319364"/>
            <a:ext cx="382568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CC0ACF-8A10-469B-AE6D-654A9D46BD6E}"/>
              </a:ext>
            </a:extLst>
          </p:cNvPr>
          <p:cNvCxnSpPr/>
          <p:nvPr/>
        </p:nvCxnSpPr>
        <p:spPr>
          <a:xfrm>
            <a:off x="1640495" y="2268199"/>
            <a:ext cx="382568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0548DD3-376B-4849-8C92-A962CDB4C278}"/>
              </a:ext>
            </a:extLst>
          </p:cNvPr>
          <p:cNvSpPr txBox="1"/>
          <p:nvPr/>
        </p:nvSpPr>
        <p:spPr>
          <a:xfrm>
            <a:off x="6699711" y="2092312"/>
            <a:ext cx="1994205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want to take advantage of this range and make money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Hypothesis: Netflix will be around $520 at the expiry 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1A6D5D1-DDA8-4C54-96CE-CFEAFFDB2D92}"/>
              </a:ext>
            </a:extLst>
          </p:cNvPr>
          <p:cNvCxnSpPr>
            <a:cxnSpLocks/>
          </p:cNvCxnSpPr>
          <p:nvPr/>
        </p:nvCxnSpPr>
        <p:spPr>
          <a:xfrm flipV="1">
            <a:off x="5984411" y="2255624"/>
            <a:ext cx="625288" cy="6322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F2934A9-2D62-4E17-A859-FF998D4650AD}"/>
              </a:ext>
            </a:extLst>
          </p:cNvPr>
          <p:cNvCxnSpPr>
            <a:cxnSpLocks/>
          </p:cNvCxnSpPr>
          <p:nvPr/>
        </p:nvCxnSpPr>
        <p:spPr>
          <a:xfrm>
            <a:off x="5965439" y="3164028"/>
            <a:ext cx="612341" cy="5376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4E69A59-2648-402E-B0B4-C92E4EC692F3}"/>
              </a:ext>
            </a:extLst>
          </p:cNvPr>
          <p:cNvSpPr txBox="1"/>
          <p:nvPr/>
        </p:nvSpPr>
        <p:spPr>
          <a:xfrm>
            <a:off x="272810" y="972063"/>
            <a:ext cx="7442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Netflix has been trading between $480 and $580 in the last 12 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Netflix is currently trading at $500 on May 24</a:t>
            </a:r>
            <a:r>
              <a:rPr lang="en-US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2021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071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82EA7-DA9C-4FEE-A995-29A193AC2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Straddle: Example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6689B6-8F67-4F2A-913B-7F6D556E1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203" y="2571750"/>
            <a:ext cx="7913594" cy="852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12E96C-2FB0-48B7-9125-DD0894F15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025" y="3580215"/>
            <a:ext cx="1885950" cy="1143000"/>
          </a:xfrm>
          <a:prstGeom prst="rect">
            <a:avLst/>
          </a:prstGeom>
        </p:spPr>
      </p:pic>
      <p:sp>
        <p:nvSpPr>
          <p:cNvPr id="6" name="TextBox 12">
            <a:extLst>
              <a:ext uri="{FF2B5EF4-FFF2-40B4-BE49-F238E27FC236}">
                <a16:creationId xmlns:a16="http://schemas.microsoft.com/office/drawing/2014/main" id="{FD8569E9-401C-45C2-B76C-85C8E3A98548}"/>
              </a:ext>
            </a:extLst>
          </p:cNvPr>
          <p:cNvSpPr txBox="1"/>
          <p:nvPr/>
        </p:nvSpPr>
        <p:spPr>
          <a:xfrm>
            <a:off x="272810" y="948890"/>
            <a:ext cx="8169088" cy="1668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Hypothesis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NFLX is trading in a range of between $480 - $580. We would like to collect premium by selling calls and puts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Sell $525 call for $12.88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Sell $525 put for $34.65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Total premium collected: $47.53 per contract</a:t>
            </a:r>
          </a:p>
        </p:txBody>
      </p:sp>
    </p:spTree>
    <p:extLst>
      <p:ext uri="{BB962C8B-B14F-4D97-AF65-F5344CB8AC3E}">
        <p14:creationId xmlns:p14="http://schemas.microsoft.com/office/powerpoint/2010/main" val="2474972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EB0EA-D80C-4E9A-98D9-69863B629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Straddle Example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09FA16-9AAF-4A50-85C6-652B1822A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27" y="1028891"/>
            <a:ext cx="4487449" cy="33998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189692-1A73-4682-9046-CC3D8E61A647}"/>
              </a:ext>
            </a:extLst>
          </p:cNvPr>
          <p:cNvSpPr txBox="1"/>
          <p:nvPr/>
        </p:nvSpPr>
        <p:spPr>
          <a:xfrm>
            <a:off x="6157999" y="1066829"/>
            <a:ext cx="2406083" cy="332398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Breakeven is at strike +/- the premium spent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Max Loss is unlimited 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strategy is reverse of straddle and hence you do not want large amount of volatility in the market or your specific security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Ideal for your low beta securities 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7A8FA2E-624C-47FB-AF79-DCE3927CED17}"/>
              </a:ext>
            </a:extLst>
          </p:cNvPr>
          <p:cNvSpPr/>
          <p:nvPr/>
        </p:nvSpPr>
        <p:spPr>
          <a:xfrm>
            <a:off x="5075616" y="2416372"/>
            <a:ext cx="840442" cy="624900"/>
          </a:xfrm>
          <a:prstGeom prst="rightArrow">
            <a:avLst>
              <a:gd name="adj1" fmla="val 34937"/>
              <a:gd name="adj2" fmla="val 5430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854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5E8A0-5065-4820-B381-FF49C981A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Strangle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8D27C-57D0-4B40-94C6-19E0E5550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85" y="889995"/>
            <a:ext cx="8513100" cy="3687476"/>
          </a:xfrm>
        </p:spPr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Unlimited risk and capped profit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Pays the most if the market is not moving as much! 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strategy is simple: 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Sell</a:t>
            </a:r>
            <a:r>
              <a:rPr lang="en-US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 OTM put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sell </a:t>
            </a:r>
            <a:r>
              <a:rPr lang="en-US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OTM call 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lang="en-US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same expiry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7B251C-4507-4498-898F-078444192845}"/>
              </a:ext>
            </a:extLst>
          </p:cNvPr>
          <p:cNvCxnSpPr>
            <a:cxnSpLocks/>
          </p:cNvCxnSpPr>
          <p:nvPr/>
        </p:nvCxnSpPr>
        <p:spPr>
          <a:xfrm flipV="1">
            <a:off x="1896877" y="2354016"/>
            <a:ext cx="0" cy="19968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58172AF-8E3A-46C2-82A2-5EC531F6A939}"/>
              </a:ext>
            </a:extLst>
          </p:cNvPr>
          <p:cNvCxnSpPr>
            <a:cxnSpLocks/>
          </p:cNvCxnSpPr>
          <p:nvPr/>
        </p:nvCxnSpPr>
        <p:spPr>
          <a:xfrm>
            <a:off x="1904725" y="3391493"/>
            <a:ext cx="368000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4806D11-EB16-4B71-9645-E3E0EB14EB1A}"/>
              </a:ext>
            </a:extLst>
          </p:cNvPr>
          <p:cNvCxnSpPr>
            <a:cxnSpLocks/>
          </p:cNvCxnSpPr>
          <p:nvPr/>
        </p:nvCxnSpPr>
        <p:spPr>
          <a:xfrm flipV="1">
            <a:off x="2351592" y="2633397"/>
            <a:ext cx="637580" cy="12209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85F3FD3-6BD6-4D1A-926F-2145941730D6}"/>
              </a:ext>
            </a:extLst>
          </p:cNvPr>
          <p:cNvCxnSpPr>
            <a:cxnSpLocks/>
          </p:cNvCxnSpPr>
          <p:nvPr/>
        </p:nvCxnSpPr>
        <p:spPr>
          <a:xfrm flipH="1" flipV="1">
            <a:off x="4310613" y="2633397"/>
            <a:ext cx="606511" cy="12344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5D3CDBCC-64BE-4E3A-9B07-B199AA480D82}"/>
              </a:ext>
            </a:extLst>
          </p:cNvPr>
          <p:cNvSpPr txBox="1"/>
          <p:nvPr/>
        </p:nvSpPr>
        <p:spPr>
          <a:xfrm>
            <a:off x="5196274" y="3439866"/>
            <a:ext cx="1777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Stock Price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8F3CAD1-ABEC-4406-90F8-8FBD06A876AC}"/>
              </a:ext>
            </a:extLst>
          </p:cNvPr>
          <p:cNvSpPr txBox="1"/>
          <p:nvPr/>
        </p:nvSpPr>
        <p:spPr>
          <a:xfrm>
            <a:off x="1087806" y="2276696"/>
            <a:ext cx="801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Payoff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9CAF5B-F329-4567-B5A0-DB16E6BCCE10}"/>
              </a:ext>
            </a:extLst>
          </p:cNvPr>
          <p:cNvCxnSpPr>
            <a:cxnSpLocks/>
          </p:cNvCxnSpPr>
          <p:nvPr/>
        </p:nvCxnSpPr>
        <p:spPr>
          <a:xfrm>
            <a:off x="2989172" y="2633397"/>
            <a:ext cx="132144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7A65296-B6D9-4400-9ED7-523F9F545BC9}"/>
              </a:ext>
            </a:extLst>
          </p:cNvPr>
          <p:cNvCxnSpPr>
            <a:cxnSpLocks/>
          </p:cNvCxnSpPr>
          <p:nvPr/>
        </p:nvCxnSpPr>
        <p:spPr>
          <a:xfrm>
            <a:off x="3595682" y="2276696"/>
            <a:ext cx="0" cy="1906919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EA7C92F3-42A4-40DE-9064-789E88A71623}"/>
              </a:ext>
            </a:extLst>
          </p:cNvPr>
          <p:cNvSpPr/>
          <p:nvPr/>
        </p:nvSpPr>
        <p:spPr>
          <a:xfrm>
            <a:off x="2160386" y="3637469"/>
            <a:ext cx="444608" cy="360419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3835029-4F7C-4434-9ABB-7EDA2E044305}"/>
              </a:ext>
            </a:extLst>
          </p:cNvPr>
          <p:cNvSpPr/>
          <p:nvPr/>
        </p:nvSpPr>
        <p:spPr>
          <a:xfrm>
            <a:off x="4636008" y="3605217"/>
            <a:ext cx="497608" cy="360415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9137F6-29AE-4E4D-A5D8-4FDDD0BB45D3}"/>
              </a:ext>
            </a:extLst>
          </p:cNvPr>
          <p:cNvSpPr txBox="1"/>
          <p:nvPr/>
        </p:nvSpPr>
        <p:spPr>
          <a:xfrm>
            <a:off x="5302335" y="3834407"/>
            <a:ext cx="2008990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have unlimited downside, which is not ideal, in any strategy</a:t>
            </a:r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D860D489-13A8-4436-AEEF-CF59DFF10DB6}"/>
              </a:ext>
            </a:extLst>
          </p:cNvPr>
          <p:cNvCxnSpPr>
            <a:cxnSpLocks/>
          </p:cNvCxnSpPr>
          <p:nvPr/>
        </p:nvCxnSpPr>
        <p:spPr>
          <a:xfrm>
            <a:off x="4836237" y="4024732"/>
            <a:ext cx="356484" cy="317766"/>
          </a:xfrm>
          <a:prstGeom prst="bentConnector3">
            <a:avLst>
              <a:gd name="adj1" fmla="val 1068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978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CFFC6-DD4B-43F4-ADA2-8D5174F1D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Strangle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13F81B8-0DD8-414D-BBEE-D74EAE9142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138223"/>
              </p:ext>
            </p:extLst>
          </p:nvPr>
        </p:nvGraphicFramePr>
        <p:xfrm>
          <a:off x="1382619" y="1544731"/>
          <a:ext cx="6378762" cy="23767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5443">
                  <a:extLst>
                    <a:ext uri="{9D8B030D-6E8A-4147-A177-3AD203B41FA5}">
                      <a16:colId xmlns:a16="http://schemas.microsoft.com/office/drawing/2014/main" val="2626988295"/>
                    </a:ext>
                  </a:extLst>
                </a:gridCol>
                <a:gridCol w="4013319">
                  <a:extLst>
                    <a:ext uri="{9D8B030D-6E8A-4147-A177-3AD203B41FA5}">
                      <a16:colId xmlns:a16="http://schemas.microsoft.com/office/drawing/2014/main" val="4117619006"/>
                    </a:ext>
                  </a:extLst>
                </a:gridCol>
              </a:tblGrid>
              <a:tr h="5941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Max Loss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Unlimited</a:t>
                      </a:r>
                      <a:endParaRPr lang="en-US" sz="1400" b="1" i="0" u="none" strike="noStrike" dirty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21349727"/>
                  </a:ext>
                </a:extLst>
              </a:tr>
              <a:tr h="5941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Max Upside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Total premium collected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2017656"/>
                  </a:ext>
                </a:extLst>
              </a:tr>
              <a:tr h="5941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Breakeven Up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 OTM call strike price + total premium collected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9656489"/>
                  </a:ext>
                </a:extLst>
              </a:tr>
              <a:tr h="5941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Breakeven Down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OTM  put strike – total premium collected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9956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3847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42141-9825-42B3-BE7D-E08FD28C4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Strangle 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0B89F1-146C-4C0B-A8B6-750454CD0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447" y="1592845"/>
            <a:ext cx="3582219" cy="27938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839158-63FF-4DE1-9FB0-F0A86A9A8CDE}"/>
              </a:ext>
            </a:extLst>
          </p:cNvPr>
          <p:cNvCxnSpPr/>
          <p:nvPr/>
        </p:nvCxnSpPr>
        <p:spPr>
          <a:xfrm>
            <a:off x="3214019" y="2708692"/>
            <a:ext cx="143211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D1EDC54-3A7A-4251-A9A3-0B332D102919}"/>
              </a:ext>
            </a:extLst>
          </p:cNvPr>
          <p:cNvCxnSpPr/>
          <p:nvPr/>
        </p:nvCxnSpPr>
        <p:spPr>
          <a:xfrm>
            <a:off x="3214019" y="2068296"/>
            <a:ext cx="143211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28B4A28-A568-412F-8F6A-BB73D21A7E10}"/>
              </a:ext>
            </a:extLst>
          </p:cNvPr>
          <p:cNvSpPr txBox="1"/>
          <p:nvPr/>
        </p:nvSpPr>
        <p:spPr>
          <a:xfrm>
            <a:off x="6034242" y="1592845"/>
            <a:ext cx="2402161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want to take advantage of this range and make money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may want to consider choosing the strike price to be 1 standard deviation away from current price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A50DBAE-1C79-4D73-AC80-8F6F1945855D}"/>
              </a:ext>
            </a:extLst>
          </p:cNvPr>
          <p:cNvCxnSpPr>
            <a:cxnSpLocks/>
          </p:cNvCxnSpPr>
          <p:nvPr/>
        </p:nvCxnSpPr>
        <p:spPr>
          <a:xfrm flipV="1">
            <a:off x="4744387" y="2068297"/>
            <a:ext cx="1129131" cy="2477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C92C185-92F2-4477-A7B3-619A33221809}"/>
              </a:ext>
            </a:extLst>
          </p:cNvPr>
          <p:cNvCxnSpPr>
            <a:cxnSpLocks/>
          </p:cNvCxnSpPr>
          <p:nvPr/>
        </p:nvCxnSpPr>
        <p:spPr>
          <a:xfrm>
            <a:off x="4744387" y="2643083"/>
            <a:ext cx="1222574" cy="4321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A9467D5-EA5E-4298-B951-D141B8ED498C}"/>
              </a:ext>
            </a:extLst>
          </p:cNvPr>
          <p:cNvSpPr txBox="1"/>
          <p:nvPr/>
        </p:nvSpPr>
        <p:spPr>
          <a:xfrm>
            <a:off x="341931" y="919767"/>
            <a:ext cx="6305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Shopify $SHOP is trading at $1,262, on May 24, 2021.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Shopify has been trading between $1,025and $1,325</a:t>
            </a:r>
          </a:p>
        </p:txBody>
      </p:sp>
    </p:spTree>
    <p:extLst>
      <p:ext uri="{BB962C8B-B14F-4D97-AF65-F5344CB8AC3E}">
        <p14:creationId xmlns:p14="http://schemas.microsoft.com/office/powerpoint/2010/main" val="153882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61958-9FA7-4054-B4A8-AFCABBD74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Outline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D54B05D-C47B-4E16-A2D0-09988BC0717E}"/>
              </a:ext>
            </a:extLst>
          </p:cNvPr>
          <p:cNvGrpSpPr/>
          <p:nvPr/>
        </p:nvGrpSpPr>
        <p:grpSpPr>
          <a:xfrm>
            <a:off x="3692158" y="901198"/>
            <a:ext cx="4618124" cy="3912762"/>
            <a:chOff x="2542434" y="901198"/>
            <a:chExt cx="3995847" cy="391276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FB99E04-9080-4D7A-A591-C2733BC0B935}"/>
                </a:ext>
              </a:extLst>
            </p:cNvPr>
            <p:cNvSpPr/>
            <p:nvPr/>
          </p:nvSpPr>
          <p:spPr>
            <a:xfrm>
              <a:off x="2542434" y="962554"/>
              <a:ext cx="459726" cy="464427"/>
            </a:xfrm>
            <a:prstGeom prst="ellipse">
              <a:avLst/>
            </a:prstGeom>
            <a:solidFill>
              <a:schemeClr val="accent2">
                <a:lumMod val="50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2EF877-2BA7-45B8-8338-96AD208A35AD}"/>
                </a:ext>
              </a:extLst>
            </p:cNvPr>
            <p:cNvSpPr/>
            <p:nvPr/>
          </p:nvSpPr>
          <p:spPr>
            <a:xfrm>
              <a:off x="3604758" y="901198"/>
              <a:ext cx="2933523" cy="549826"/>
            </a:xfrm>
            <a:custGeom>
              <a:avLst/>
              <a:gdLst>
                <a:gd name="connsiteX0" fmla="*/ 0 w 2933523"/>
                <a:gd name="connsiteY0" fmla="*/ 0 h 549826"/>
                <a:gd name="connsiteX1" fmla="*/ 2933523 w 2933523"/>
                <a:gd name="connsiteY1" fmla="*/ 0 h 549826"/>
                <a:gd name="connsiteX2" fmla="*/ 2933523 w 2933523"/>
                <a:gd name="connsiteY2" fmla="*/ 549826 h 549826"/>
                <a:gd name="connsiteX3" fmla="*/ 0 w 2933523"/>
                <a:gd name="connsiteY3" fmla="*/ 549826 h 549826"/>
                <a:gd name="connsiteX4" fmla="*/ 0 w 2933523"/>
                <a:gd name="connsiteY4" fmla="*/ 0 h 54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523" h="549826">
                  <a:moveTo>
                    <a:pt x="0" y="0"/>
                  </a:moveTo>
                  <a:lnTo>
                    <a:pt x="2933523" y="0"/>
                  </a:lnTo>
                  <a:lnTo>
                    <a:pt x="2933523" y="549826"/>
                  </a:lnTo>
                  <a:lnTo>
                    <a:pt x="0" y="5498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2860" rIns="0" bIns="2286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0" i="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Option basics</a:t>
              </a:r>
              <a:endParaRPr lang="en-US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499BF79-AB17-42CC-A312-2538E80B5979}"/>
                </a:ext>
              </a:extLst>
            </p:cNvPr>
            <p:cNvSpPr/>
            <p:nvPr/>
          </p:nvSpPr>
          <p:spPr>
            <a:xfrm>
              <a:off x="2542434" y="1540699"/>
              <a:ext cx="459726" cy="464427"/>
            </a:xfrm>
            <a:prstGeom prst="ellipse">
              <a:avLst/>
            </a:prstGeom>
            <a:solidFill>
              <a:schemeClr val="accent2">
                <a:lumMod val="50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DB4B794-B85B-4182-9253-8FC005FA9487}"/>
                </a:ext>
              </a:extLst>
            </p:cNvPr>
            <p:cNvSpPr/>
            <p:nvPr/>
          </p:nvSpPr>
          <p:spPr>
            <a:xfrm>
              <a:off x="3604757" y="1431009"/>
              <a:ext cx="2933523" cy="549826"/>
            </a:xfrm>
            <a:custGeom>
              <a:avLst/>
              <a:gdLst>
                <a:gd name="connsiteX0" fmla="*/ 0 w 2933523"/>
                <a:gd name="connsiteY0" fmla="*/ 0 h 549826"/>
                <a:gd name="connsiteX1" fmla="*/ 2933523 w 2933523"/>
                <a:gd name="connsiteY1" fmla="*/ 0 h 549826"/>
                <a:gd name="connsiteX2" fmla="*/ 2933523 w 2933523"/>
                <a:gd name="connsiteY2" fmla="*/ 549826 h 549826"/>
                <a:gd name="connsiteX3" fmla="*/ 0 w 2933523"/>
                <a:gd name="connsiteY3" fmla="*/ 549826 h 549826"/>
                <a:gd name="connsiteX4" fmla="*/ 0 w 2933523"/>
                <a:gd name="connsiteY4" fmla="*/ 0 h 54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523" h="549826">
                  <a:moveTo>
                    <a:pt x="0" y="0"/>
                  </a:moveTo>
                  <a:lnTo>
                    <a:pt x="2933523" y="0"/>
                  </a:lnTo>
                  <a:lnTo>
                    <a:pt x="2933523" y="549826"/>
                  </a:lnTo>
                  <a:lnTo>
                    <a:pt x="0" y="5498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2860" rIns="0" bIns="2286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0" i="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Using options for Income generating strategies</a:t>
              </a:r>
              <a:endParaRPr lang="en-US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AA287A5-0CF6-4968-B56D-2E6D871DA9E1}"/>
                </a:ext>
              </a:extLst>
            </p:cNvPr>
            <p:cNvSpPr/>
            <p:nvPr/>
          </p:nvSpPr>
          <p:spPr>
            <a:xfrm>
              <a:off x="2549158" y="2090927"/>
              <a:ext cx="459726" cy="464427"/>
            </a:xfrm>
            <a:prstGeom prst="ellipse">
              <a:avLst/>
            </a:prstGeom>
            <a:solidFill>
              <a:schemeClr val="accent2">
                <a:lumMod val="50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1FB25-AE67-4543-A10F-6E5F9E7608E2}"/>
                </a:ext>
              </a:extLst>
            </p:cNvPr>
            <p:cNvSpPr/>
            <p:nvPr/>
          </p:nvSpPr>
          <p:spPr>
            <a:xfrm>
              <a:off x="3604757" y="2056368"/>
              <a:ext cx="2933523" cy="549826"/>
            </a:xfrm>
            <a:custGeom>
              <a:avLst/>
              <a:gdLst>
                <a:gd name="connsiteX0" fmla="*/ 0 w 2933523"/>
                <a:gd name="connsiteY0" fmla="*/ 0 h 549826"/>
                <a:gd name="connsiteX1" fmla="*/ 2933523 w 2933523"/>
                <a:gd name="connsiteY1" fmla="*/ 0 h 549826"/>
                <a:gd name="connsiteX2" fmla="*/ 2933523 w 2933523"/>
                <a:gd name="connsiteY2" fmla="*/ 549826 h 549826"/>
                <a:gd name="connsiteX3" fmla="*/ 0 w 2933523"/>
                <a:gd name="connsiteY3" fmla="*/ 549826 h 549826"/>
                <a:gd name="connsiteX4" fmla="*/ 0 w 2933523"/>
                <a:gd name="connsiteY4" fmla="*/ 0 h 54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523" h="549826">
                  <a:moveTo>
                    <a:pt x="0" y="0"/>
                  </a:moveTo>
                  <a:lnTo>
                    <a:pt x="2933523" y="0"/>
                  </a:lnTo>
                  <a:lnTo>
                    <a:pt x="2933523" y="549826"/>
                  </a:lnTo>
                  <a:lnTo>
                    <a:pt x="0" y="5498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2860" rIns="0" bIns="2286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0" i="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Using options Option as a hedging strategies</a:t>
              </a:r>
              <a:endParaRPr lang="en-US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5AFAEFA-AED9-4FC2-9562-F111C9FC86BD}"/>
                </a:ext>
              </a:extLst>
            </p:cNvPr>
            <p:cNvSpPr/>
            <p:nvPr/>
          </p:nvSpPr>
          <p:spPr>
            <a:xfrm>
              <a:off x="2542434" y="2643448"/>
              <a:ext cx="459726" cy="464427"/>
            </a:xfrm>
            <a:prstGeom prst="ellipse">
              <a:avLst/>
            </a:prstGeom>
            <a:solidFill>
              <a:schemeClr val="accent2">
                <a:lumMod val="50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8072D2D-AFB7-4C0F-9999-6F3129053F88}"/>
                </a:ext>
              </a:extLst>
            </p:cNvPr>
            <p:cNvSpPr/>
            <p:nvPr/>
          </p:nvSpPr>
          <p:spPr>
            <a:xfrm>
              <a:off x="3604756" y="2582666"/>
              <a:ext cx="2933523" cy="549826"/>
            </a:xfrm>
            <a:custGeom>
              <a:avLst/>
              <a:gdLst>
                <a:gd name="connsiteX0" fmla="*/ 0 w 2933523"/>
                <a:gd name="connsiteY0" fmla="*/ 0 h 549826"/>
                <a:gd name="connsiteX1" fmla="*/ 2933523 w 2933523"/>
                <a:gd name="connsiteY1" fmla="*/ 0 h 549826"/>
                <a:gd name="connsiteX2" fmla="*/ 2933523 w 2933523"/>
                <a:gd name="connsiteY2" fmla="*/ 549826 h 549826"/>
                <a:gd name="connsiteX3" fmla="*/ 0 w 2933523"/>
                <a:gd name="connsiteY3" fmla="*/ 549826 h 549826"/>
                <a:gd name="connsiteX4" fmla="*/ 0 w 2933523"/>
                <a:gd name="connsiteY4" fmla="*/ 0 h 54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523" h="549826">
                  <a:moveTo>
                    <a:pt x="0" y="0"/>
                  </a:moveTo>
                  <a:lnTo>
                    <a:pt x="2933523" y="0"/>
                  </a:lnTo>
                  <a:lnTo>
                    <a:pt x="2933523" y="549826"/>
                  </a:lnTo>
                  <a:lnTo>
                    <a:pt x="0" y="5498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2860" rIns="0" bIns="2286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0" i="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Using options for directional bets</a:t>
              </a:r>
              <a:endParaRPr lang="en-US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87967C3-F44D-4C55-AF40-DFD930362BF1}"/>
                </a:ext>
              </a:extLst>
            </p:cNvPr>
            <p:cNvSpPr/>
            <p:nvPr/>
          </p:nvSpPr>
          <p:spPr>
            <a:xfrm>
              <a:off x="2549158" y="3168657"/>
              <a:ext cx="459726" cy="46442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499B264-E025-4C02-8914-5AC790C0A782}"/>
                </a:ext>
              </a:extLst>
            </p:cNvPr>
            <p:cNvSpPr/>
            <p:nvPr/>
          </p:nvSpPr>
          <p:spPr>
            <a:xfrm>
              <a:off x="3604756" y="3097784"/>
              <a:ext cx="2933523" cy="549826"/>
            </a:xfrm>
            <a:custGeom>
              <a:avLst/>
              <a:gdLst>
                <a:gd name="connsiteX0" fmla="*/ 0 w 2933523"/>
                <a:gd name="connsiteY0" fmla="*/ 0 h 549826"/>
                <a:gd name="connsiteX1" fmla="*/ 2933523 w 2933523"/>
                <a:gd name="connsiteY1" fmla="*/ 0 h 549826"/>
                <a:gd name="connsiteX2" fmla="*/ 2933523 w 2933523"/>
                <a:gd name="connsiteY2" fmla="*/ 549826 h 549826"/>
                <a:gd name="connsiteX3" fmla="*/ 0 w 2933523"/>
                <a:gd name="connsiteY3" fmla="*/ 549826 h 549826"/>
                <a:gd name="connsiteX4" fmla="*/ 0 w 2933523"/>
                <a:gd name="connsiteY4" fmla="*/ 0 h 54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523" h="549826">
                  <a:moveTo>
                    <a:pt x="0" y="0"/>
                  </a:moveTo>
                  <a:lnTo>
                    <a:pt x="2933523" y="0"/>
                  </a:lnTo>
                  <a:lnTo>
                    <a:pt x="2933523" y="549826"/>
                  </a:lnTo>
                  <a:lnTo>
                    <a:pt x="0" y="5498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2860" rIns="0" bIns="2286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0" i="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Using options for range bets</a:t>
              </a:r>
              <a:endParaRPr lang="en-US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C2A512C-F20F-4B3D-92C9-31D8A014BA62}"/>
                </a:ext>
              </a:extLst>
            </p:cNvPr>
            <p:cNvSpPr/>
            <p:nvPr/>
          </p:nvSpPr>
          <p:spPr>
            <a:xfrm>
              <a:off x="2549158" y="3721178"/>
              <a:ext cx="459726" cy="46442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E0E67AB-E335-4B6C-AEB0-DB6FC863AECA}"/>
                </a:ext>
              </a:extLst>
            </p:cNvPr>
            <p:cNvSpPr/>
            <p:nvPr/>
          </p:nvSpPr>
          <p:spPr>
            <a:xfrm>
              <a:off x="3604756" y="3656189"/>
              <a:ext cx="2933523" cy="549826"/>
            </a:xfrm>
            <a:custGeom>
              <a:avLst/>
              <a:gdLst>
                <a:gd name="connsiteX0" fmla="*/ 0 w 2933523"/>
                <a:gd name="connsiteY0" fmla="*/ 0 h 549826"/>
                <a:gd name="connsiteX1" fmla="*/ 2933523 w 2933523"/>
                <a:gd name="connsiteY1" fmla="*/ 0 h 549826"/>
                <a:gd name="connsiteX2" fmla="*/ 2933523 w 2933523"/>
                <a:gd name="connsiteY2" fmla="*/ 549826 h 549826"/>
                <a:gd name="connsiteX3" fmla="*/ 0 w 2933523"/>
                <a:gd name="connsiteY3" fmla="*/ 549826 h 549826"/>
                <a:gd name="connsiteX4" fmla="*/ 0 w 2933523"/>
                <a:gd name="connsiteY4" fmla="*/ 0 h 54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523" h="549826">
                  <a:moveTo>
                    <a:pt x="0" y="0"/>
                  </a:moveTo>
                  <a:lnTo>
                    <a:pt x="2933523" y="0"/>
                  </a:lnTo>
                  <a:lnTo>
                    <a:pt x="2933523" y="549826"/>
                  </a:lnTo>
                  <a:lnTo>
                    <a:pt x="0" y="5498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2860" rIns="0" bIns="2286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0" i="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Using options for day trading (by Andrew and </a:t>
              </a:r>
              <a:r>
                <a:rPr lang="en-US" b="0" i="0" kern="120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Jarad</a:t>
              </a:r>
              <a:r>
                <a:rPr lang="en-US" b="0" i="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)</a:t>
              </a:r>
              <a:endParaRPr lang="en-US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845C937-CBBF-4CA7-AA93-A59D5C664919}"/>
                </a:ext>
              </a:extLst>
            </p:cNvPr>
            <p:cNvSpPr/>
            <p:nvPr/>
          </p:nvSpPr>
          <p:spPr>
            <a:xfrm>
              <a:off x="2549158" y="4306833"/>
              <a:ext cx="459726" cy="46442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A2A69FC-26DC-49C8-8A6B-61742F0EB0E0}"/>
                </a:ext>
              </a:extLst>
            </p:cNvPr>
            <p:cNvSpPr/>
            <p:nvPr/>
          </p:nvSpPr>
          <p:spPr>
            <a:xfrm>
              <a:off x="3604756" y="4264134"/>
              <a:ext cx="2933523" cy="549826"/>
            </a:xfrm>
            <a:custGeom>
              <a:avLst/>
              <a:gdLst>
                <a:gd name="connsiteX0" fmla="*/ 0 w 2933523"/>
                <a:gd name="connsiteY0" fmla="*/ 0 h 549826"/>
                <a:gd name="connsiteX1" fmla="*/ 2933523 w 2933523"/>
                <a:gd name="connsiteY1" fmla="*/ 0 h 549826"/>
                <a:gd name="connsiteX2" fmla="*/ 2933523 w 2933523"/>
                <a:gd name="connsiteY2" fmla="*/ 549826 h 549826"/>
                <a:gd name="connsiteX3" fmla="*/ 0 w 2933523"/>
                <a:gd name="connsiteY3" fmla="*/ 549826 h 549826"/>
                <a:gd name="connsiteX4" fmla="*/ 0 w 2933523"/>
                <a:gd name="connsiteY4" fmla="*/ 0 h 54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523" h="549826">
                  <a:moveTo>
                    <a:pt x="0" y="0"/>
                  </a:moveTo>
                  <a:lnTo>
                    <a:pt x="2933523" y="0"/>
                  </a:lnTo>
                  <a:lnTo>
                    <a:pt x="2933523" y="549826"/>
                  </a:lnTo>
                  <a:lnTo>
                    <a:pt x="0" y="5498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2860" rIns="0" bIns="2286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0" i="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Option psychology and idea generations</a:t>
              </a:r>
              <a:endParaRPr lang="en-US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A0EC0BB-2AF2-4835-AFC7-922F14E75249}"/>
              </a:ext>
            </a:extLst>
          </p:cNvPr>
          <p:cNvSpPr txBox="1"/>
          <p:nvPr/>
        </p:nvSpPr>
        <p:spPr>
          <a:xfrm>
            <a:off x="1627093" y="1040880"/>
            <a:ext cx="9144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948B3D-B715-4BA2-BD56-215786D319F0}"/>
              </a:ext>
            </a:extLst>
          </p:cNvPr>
          <p:cNvSpPr txBox="1"/>
          <p:nvPr/>
        </p:nvSpPr>
        <p:spPr>
          <a:xfrm>
            <a:off x="1627093" y="1600223"/>
            <a:ext cx="9144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A5AE55-87AE-4B35-98F7-E7BD93AC7776}"/>
              </a:ext>
            </a:extLst>
          </p:cNvPr>
          <p:cNvSpPr txBox="1"/>
          <p:nvPr/>
        </p:nvSpPr>
        <p:spPr>
          <a:xfrm>
            <a:off x="1627093" y="2142492"/>
            <a:ext cx="9144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B5F6E4-5933-4F66-A051-6C8A1F0AAD7D}"/>
              </a:ext>
            </a:extLst>
          </p:cNvPr>
          <p:cNvSpPr txBox="1"/>
          <p:nvPr/>
        </p:nvSpPr>
        <p:spPr>
          <a:xfrm>
            <a:off x="1627093" y="2728607"/>
            <a:ext cx="9144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1585D3-C598-4B53-92C8-9E645E87C26F}"/>
              </a:ext>
            </a:extLst>
          </p:cNvPr>
          <p:cNvSpPr txBox="1"/>
          <p:nvPr/>
        </p:nvSpPr>
        <p:spPr>
          <a:xfrm>
            <a:off x="1627093" y="3308382"/>
            <a:ext cx="9144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 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0113C6-F409-4D8C-B520-F4412573E608}"/>
              </a:ext>
            </a:extLst>
          </p:cNvPr>
          <p:cNvSpPr txBox="1"/>
          <p:nvPr/>
        </p:nvSpPr>
        <p:spPr>
          <a:xfrm>
            <a:off x="1627093" y="3863587"/>
            <a:ext cx="9144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 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6608F7-FC44-4BEE-9540-0F937252B777}"/>
              </a:ext>
            </a:extLst>
          </p:cNvPr>
          <p:cNvSpPr txBox="1"/>
          <p:nvPr/>
        </p:nvSpPr>
        <p:spPr>
          <a:xfrm>
            <a:off x="1627093" y="4418792"/>
            <a:ext cx="91440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 7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8F636B4C-221B-4C20-8AEE-A698D242211C}"/>
              </a:ext>
            </a:extLst>
          </p:cNvPr>
          <p:cNvSpPr/>
          <p:nvPr/>
        </p:nvSpPr>
        <p:spPr>
          <a:xfrm>
            <a:off x="2766848" y="1054328"/>
            <a:ext cx="629914" cy="30777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E29EDDA6-8301-41EB-ADD4-D9D3E8F4B69B}"/>
              </a:ext>
            </a:extLst>
          </p:cNvPr>
          <p:cNvSpPr/>
          <p:nvPr/>
        </p:nvSpPr>
        <p:spPr>
          <a:xfrm>
            <a:off x="2766847" y="1624722"/>
            <a:ext cx="641262" cy="30777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B513821F-9B92-4F5D-97D2-B64520B16854}"/>
              </a:ext>
            </a:extLst>
          </p:cNvPr>
          <p:cNvSpPr/>
          <p:nvPr/>
        </p:nvSpPr>
        <p:spPr>
          <a:xfrm>
            <a:off x="2755499" y="2170457"/>
            <a:ext cx="641262" cy="30777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3D0F8BB9-8D14-45BB-ABD9-D8D26E9A7F29}"/>
              </a:ext>
            </a:extLst>
          </p:cNvPr>
          <p:cNvSpPr/>
          <p:nvPr/>
        </p:nvSpPr>
        <p:spPr>
          <a:xfrm>
            <a:off x="2755499" y="2728607"/>
            <a:ext cx="641262" cy="30777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DA4E5A14-2431-4ACC-8B47-A17BF2491797}"/>
              </a:ext>
            </a:extLst>
          </p:cNvPr>
          <p:cNvSpPr/>
          <p:nvPr/>
        </p:nvSpPr>
        <p:spPr>
          <a:xfrm>
            <a:off x="2735803" y="3319301"/>
            <a:ext cx="641262" cy="30777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6D66A420-93AE-4BA2-8BA1-FEF25038C8A7}"/>
              </a:ext>
            </a:extLst>
          </p:cNvPr>
          <p:cNvSpPr/>
          <p:nvPr/>
        </p:nvSpPr>
        <p:spPr>
          <a:xfrm>
            <a:off x="2735803" y="3855802"/>
            <a:ext cx="641262" cy="30777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AA166259-AB1E-4684-940B-25B9E21EE39C}"/>
              </a:ext>
            </a:extLst>
          </p:cNvPr>
          <p:cNvSpPr/>
          <p:nvPr/>
        </p:nvSpPr>
        <p:spPr>
          <a:xfrm>
            <a:off x="2735803" y="4385157"/>
            <a:ext cx="641262" cy="30777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1B266F-6E7C-43AB-B2DF-C62890177AE4}"/>
              </a:ext>
            </a:extLst>
          </p:cNvPr>
          <p:cNvSpPr/>
          <p:nvPr/>
        </p:nvSpPr>
        <p:spPr>
          <a:xfrm>
            <a:off x="349146" y="3193964"/>
            <a:ext cx="8360428" cy="481616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017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2F620-E0E4-43AD-A7AC-5AD07025D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Strangle Example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737DA3-92DF-409D-B858-AAE6018B64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Hypothesis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Shopify is trading within the range of $1,025 and $1,325. We expect Shopify to trade around $1,165 to $1,312.5 at expiration and collect the premium</a:t>
            </a:r>
          </a:p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Sell 1 </a:t>
            </a:r>
            <a:r>
              <a:rPr lang="en-US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OTM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put $1165 for $13.05</a:t>
            </a:r>
          </a:p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Sell 1 </a:t>
            </a:r>
            <a:r>
              <a:rPr lang="en-US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OTM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call for $26.30</a:t>
            </a:r>
          </a:p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Total premium collected is $39.35 per contract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CE9FB5-ED51-4C22-B4F7-69A9F6B5B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97" y="2571750"/>
            <a:ext cx="7631206" cy="7578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542AA3-6E8C-4CA0-BF8C-D2C1B565D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975" y="3417827"/>
            <a:ext cx="192405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710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E513F-344E-4309-B3DF-2A42B6C50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Strangle 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437F43-9457-45C9-BCAA-B9F000366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01" y="1186397"/>
            <a:ext cx="4825702" cy="30877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E2D21E-084B-4EDB-91EE-4D31551D5347}"/>
              </a:ext>
            </a:extLst>
          </p:cNvPr>
          <p:cNvSpPr txBox="1"/>
          <p:nvPr/>
        </p:nvSpPr>
        <p:spPr>
          <a:xfrm>
            <a:off x="6379827" y="1124054"/>
            <a:ext cx="2244628" cy="31085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Breakeven is at $1,165 minus the total premium collected and $1,312.5 plus total premium collected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Maximum loss is unlimited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Maximizing profit is the total premium collected $39.35 *100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3B60374-FA28-48C5-958C-02084E5C1D25}"/>
              </a:ext>
            </a:extLst>
          </p:cNvPr>
          <p:cNvSpPr/>
          <p:nvPr/>
        </p:nvSpPr>
        <p:spPr>
          <a:xfrm>
            <a:off x="5347294" y="2259300"/>
            <a:ext cx="840442" cy="624900"/>
          </a:xfrm>
          <a:prstGeom prst="rightArrow">
            <a:avLst>
              <a:gd name="adj1" fmla="val 34937"/>
              <a:gd name="adj2" fmla="val 5430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866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5E8A0-5065-4820-B381-FF49C981A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Iron Condor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8D27C-57D0-4B40-94C6-19E0E5550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85" y="889995"/>
            <a:ext cx="8513100" cy="3687476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Great strategy with a </a:t>
            </a:r>
            <a:r>
              <a:rPr lang="en-US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fixed risk 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  <a:r>
              <a:rPr lang="en-US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capped profit</a:t>
            </a:r>
          </a:p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Pays the most if the market is not moving as much! </a:t>
            </a:r>
          </a:p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strategy is simple: Buy </a:t>
            </a:r>
            <a:r>
              <a:rPr lang="en-US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OTM put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(A), sell </a:t>
            </a:r>
            <a:r>
              <a:rPr lang="en-US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OTM put 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(B), sell </a:t>
            </a:r>
            <a:r>
              <a:rPr lang="en-US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OTM call 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(C), and buy </a:t>
            </a:r>
            <a:r>
              <a:rPr lang="en-US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OTM call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(D) with the </a:t>
            </a:r>
            <a:r>
              <a:rPr lang="en-US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same expiry 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AACF27E-4ECE-4DFE-AD99-C28AEB4D623A}"/>
              </a:ext>
            </a:extLst>
          </p:cNvPr>
          <p:cNvCxnSpPr>
            <a:cxnSpLocks/>
          </p:cNvCxnSpPr>
          <p:nvPr/>
        </p:nvCxnSpPr>
        <p:spPr>
          <a:xfrm>
            <a:off x="3181758" y="3913300"/>
            <a:ext cx="4605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5D3CDBCC-64BE-4E3A-9B07-B199AA480D82}"/>
              </a:ext>
            </a:extLst>
          </p:cNvPr>
          <p:cNvSpPr txBox="1"/>
          <p:nvPr/>
        </p:nvSpPr>
        <p:spPr>
          <a:xfrm>
            <a:off x="5923788" y="3546656"/>
            <a:ext cx="1777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Stock Price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8F3CAD1-ABEC-4406-90F8-8FBD06A876AC}"/>
              </a:ext>
            </a:extLst>
          </p:cNvPr>
          <p:cNvSpPr txBox="1"/>
          <p:nvPr/>
        </p:nvSpPr>
        <p:spPr>
          <a:xfrm>
            <a:off x="1815320" y="2383486"/>
            <a:ext cx="801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Payoff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6D355BD-9826-4541-A2E4-F79A3E912805}"/>
              </a:ext>
            </a:extLst>
          </p:cNvPr>
          <p:cNvCxnSpPr>
            <a:cxnSpLocks/>
          </p:cNvCxnSpPr>
          <p:nvPr/>
        </p:nvCxnSpPr>
        <p:spPr>
          <a:xfrm>
            <a:off x="4853869" y="3916951"/>
            <a:ext cx="4605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59B9D5E1-3B46-42C1-8D19-E951E16C4096}"/>
              </a:ext>
            </a:extLst>
          </p:cNvPr>
          <p:cNvGrpSpPr/>
          <p:nvPr/>
        </p:nvGrpSpPr>
        <p:grpSpPr>
          <a:xfrm>
            <a:off x="2563282" y="2341730"/>
            <a:ext cx="3687857" cy="2074209"/>
            <a:chOff x="2624391" y="2383486"/>
            <a:chExt cx="3687857" cy="2074209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07B251C-4507-4498-898F-0784441928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24391" y="2460806"/>
              <a:ext cx="0" cy="199688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58172AF-8E3A-46C2-82A2-5EC531F6A939}"/>
                </a:ext>
              </a:extLst>
            </p:cNvPr>
            <p:cNvCxnSpPr>
              <a:cxnSpLocks/>
            </p:cNvCxnSpPr>
            <p:nvPr/>
          </p:nvCxnSpPr>
          <p:spPr>
            <a:xfrm>
              <a:off x="2632239" y="3498283"/>
              <a:ext cx="368000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4806D11-EB16-4B71-9645-E3E0EB14EB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91217" y="2684336"/>
              <a:ext cx="364735" cy="12699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85F3FD3-6BD6-4D1A-926F-2145941730D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72000" y="2691263"/>
              <a:ext cx="357708" cy="12699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0461204-1380-4CE8-94EC-8DA523D65164}"/>
                </a:ext>
              </a:extLst>
            </p:cNvPr>
            <p:cNvCxnSpPr>
              <a:cxnSpLocks/>
            </p:cNvCxnSpPr>
            <p:nvPr/>
          </p:nvCxnSpPr>
          <p:spPr>
            <a:xfrm>
              <a:off x="4055952" y="2691263"/>
              <a:ext cx="51604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1430148-D294-4589-9FD9-FECFF2AE4BAC}"/>
                </a:ext>
              </a:extLst>
            </p:cNvPr>
            <p:cNvSpPr txBox="1"/>
            <p:nvPr/>
          </p:nvSpPr>
          <p:spPr>
            <a:xfrm>
              <a:off x="3244103" y="3070420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7D5FE93-21D6-4F2A-9BC1-AC35F3CC2E90}"/>
                </a:ext>
              </a:extLst>
            </p:cNvPr>
            <p:cNvSpPr txBox="1"/>
            <p:nvPr/>
          </p:nvSpPr>
          <p:spPr>
            <a:xfrm>
              <a:off x="3902344" y="3044981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E49FB0B-9E65-4B13-8F54-1E5A8F17A8D0}"/>
                </a:ext>
              </a:extLst>
            </p:cNvPr>
            <p:cNvSpPr txBox="1"/>
            <p:nvPr/>
          </p:nvSpPr>
          <p:spPr>
            <a:xfrm>
              <a:off x="4436344" y="3035384"/>
              <a:ext cx="2984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C7127EA-D542-43AF-8443-DD5B62DE18F6}"/>
                </a:ext>
              </a:extLst>
            </p:cNvPr>
            <p:cNvSpPr txBox="1"/>
            <p:nvPr/>
          </p:nvSpPr>
          <p:spPr>
            <a:xfrm>
              <a:off x="4992522" y="3035383"/>
              <a:ext cx="3145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5B3B162-4595-4F5B-BB92-9F26A60F51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549" y="3367057"/>
              <a:ext cx="0" cy="3159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79DE6B7-465F-4147-83C3-27508A473D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6205" y="3345728"/>
              <a:ext cx="0" cy="3159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993AE80-7440-437A-BF5A-43D677690A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93599" y="3325178"/>
              <a:ext cx="0" cy="3159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300CB7B-DE0F-4586-B72D-3AC864497D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9566" y="3325178"/>
              <a:ext cx="0" cy="3159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2F04DD0-C95E-41A4-AB4C-5AEBE6995F33}"/>
                </a:ext>
              </a:extLst>
            </p:cNvPr>
            <p:cNvCxnSpPr>
              <a:cxnSpLocks/>
            </p:cNvCxnSpPr>
            <p:nvPr/>
          </p:nvCxnSpPr>
          <p:spPr>
            <a:xfrm>
              <a:off x="4323196" y="2383486"/>
              <a:ext cx="0" cy="1670796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9E4E61B-1515-4C78-802F-2FD575D2040C}"/>
              </a:ext>
            </a:extLst>
          </p:cNvPr>
          <p:cNvCxnSpPr/>
          <p:nvPr/>
        </p:nvCxnSpPr>
        <p:spPr>
          <a:xfrm>
            <a:off x="4350619" y="3544130"/>
            <a:ext cx="493364" cy="677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9A6E94D-7225-46D3-BD04-8BD5A16977A0}"/>
              </a:ext>
            </a:extLst>
          </p:cNvPr>
          <p:cNvSpPr txBox="1"/>
          <p:nvPr/>
        </p:nvSpPr>
        <p:spPr>
          <a:xfrm>
            <a:off x="4832018" y="4262169"/>
            <a:ext cx="1091770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Stock price</a:t>
            </a:r>
          </a:p>
        </p:txBody>
      </p:sp>
    </p:spTree>
    <p:extLst>
      <p:ext uri="{BB962C8B-B14F-4D97-AF65-F5344CB8AC3E}">
        <p14:creationId xmlns:p14="http://schemas.microsoft.com/office/powerpoint/2010/main" val="2889283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BB31F-623C-4EC2-A6CC-B3E7F8DF0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Iron Condor Vs Strangle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8842EC9-7AE0-472D-83EC-A166264F4A68}"/>
              </a:ext>
            </a:extLst>
          </p:cNvPr>
          <p:cNvCxnSpPr>
            <a:cxnSpLocks/>
          </p:cNvCxnSpPr>
          <p:nvPr/>
        </p:nvCxnSpPr>
        <p:spPr>
          <a:xfrm flipV="1">
            <a:off x="667679" y="2399548"/>
            <a:ext cx="0" cy="19968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ABC493E-1180-47D9-82E1-05D1143454C5}"/>
              </a:ext>
            </a:extLst>
          </p:cNvPr>
          <p:cNvCxnSpPr>
            <a:cxnSpLocks/>
          </p:cNvCxnSpPr>
          <p:nvPr/>
        </p:nvCxnSpPr>
        <p:spPr>
          <a:xfrm>
            <a:off x="675527" y="3437025"/>
            <a:ext cx="25931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3B4E0C-3EC2-428F-9D02-A4141B9F15DD}"/>
              </a:ext>
            </a:extLst>
          </p:cNvPr>
          <p:cNvCxnSpPr>
            <a:cxnSpLocks/>
          </p:cNvCxnSpPr>
          <p:nvPr/>
        </p:nvCxnSpPr>
        <p:spPr>
          <a:xfrm flipV="1">
            <a:off x="1270476" y="2670948"/>
            <a:ext cx="364735" cy="12699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137A86-CF7E-4A31-A5E9-9EC23A46D848}"/>
              </a:ext>
            </a:extLst>
          </p:cNvPr>
          <p:cNvCxnSpPr>
            <a:cxnSpLocks/>
          </p:cNvCxnSpPr>
          <p:nvPr/>
        </p:nvCxnSpPr>
        <p:spPr>
          <a:xfrm>
            <a:off x="823362" y="3934547"/>
            <a:ext cx="4605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FB793E-C446-4E80-A25E-BEA29B41698E}"/>
              </a:ext>
            </a:extLst>
          </p:cNvPr>
          <p:cNvCxnSpPr>
            <a:cxnSpLocks/>
          </p:cNvCxnSpPr>
          <p:nvPr/>
        </p:nvCxnSpPr>
        <p:spPr>
          <a:xfrm flipH="1" flipV="1">
            <a:off x="2151259" y="2670948"/>
            <a:ext cx="357708" cy="12699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0BEA653-875A-40C5-B624-009DE3AD7F54}"/>
              </a:ext>
            </a:extLst>
          </p:cNvPr>
          <p:cNvSpPr txBox="1"/>
          <p:nvPr/>
        </p:nvSpPr>
        <p:spPr>
          <a:xfrm>
            <a:off x="2707625" y="3090215"/>
            <a:ext cx="1148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Stock Price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508A4D-9AD9-4754-8580-967E2A5E1DBD}"/>
              </a:ext>
            </a:extLst>
          </p:cNvPr>
          <p:cNvSpPr txBox="1"/>
          <p:nvPr/>
        </p:nvSpPr>
        <p:spPr>
          <a:xfrm>
            <a:off x="274915" y="2094837"/>
            <a:ext cx="801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Pay Off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686AFA6-6CFF-4734-9F10-3240F4535227}"/>
              </a:ext>
            </a:extLst>
          </p:cNvPr>
          <p:cNvCxnSpPr>
            <a:cxnSpLocks/>
          </p:cNvCxnSpPr>
          <p:nvPr/>
        </p:nvCxnSpPr>
        <p:spPr>
          <a:xfrm>
            <a:off x="2488544" y="3931271"/>
            <a:ext cx="4605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606D7A-8434-4BA4-8CEB-34CD2A19D1AD}"/>
              </a:ext>
            </a:extLst>
          </p:cNvPr>
          <p:cNvCxnSpPr>
            <a:cxnSpLocks/>
          </p:cNvCxnSpPr>
          <p:nvPr/>
        </p:nvCxnSpPr>
        <p:spPr>
          <a:xfrm>
            <a:off x="1635211" y="2670948"/>
            <a:ext cx="51604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8D908F4-813D-4F65-9064-A19250F04520}"/>
              </a:ext>
            </a:extLst>
          </p:cNvPr>
          <p:cNvCxnSpPr>
            <a:cxnSpLocks/>
          </p:cNvCxnSpPr>
          <p:nvPr/>
        </p:nvCxnSpPr>
        <p:spPr>
          <a:xfrm>
            <a:off x="1875161" y="2390468"/>
            <a:ext cx="0" cy="174336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004A0A5-2D4C-4873-80AF-658B2E18190B}"/>
              </a:ext>
            </a:extLst>
          </p:cNvPr>
          <p:cNvCxnSpPr>
            <a:cxnSpLocks/>
          </p:cNvCxnSpPr>
          <p:nvPr/>
        </p:nvCxnSpPr>
        <p:spPr>
          <a:xfrm flipV="1">
            <a:off x="5543017" y="2363737"/>
            <a:ext cx="0" cy="19968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9C8EB60-4BB5-49A3-BD1F-8D8082F94F84}"/>
              </a:ext>
            </a:extLst>
          </p:cNvPr>
          <p:cNvCxnSpPr>
            <a:cxnSpLocks/>
          </p:cNvCxnSpPr>
          <p:nvPr/>
        </p:nvCxnSpPr>
        <p:spPr>
          <a:xfrm>
            <a:off x="5550865" y="3401214"/>
            <a:ext cx="269102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3CE1C66-6DF4-4793-A39E-D4E2736C2380}"/>
              </a:ext>
            </a:extLst>
          </p:cNvPr>
          <p:cNvCxnSpPr>
            <a:cxnSpLocks/>
          </p:cNvCxnSpPr>
          <p:nvPr/>
        </p:nvCxnSpPr>
        <p:spPr>
          <a:xfrm flipV="1">
            <a:off x="6096304" y="2764761"/>
            <a:ext cx="267389" cy="11907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DCADEDA-ACE9-41C0-941D-E2C930314033}"/>
              </a:ext>
            </a:extLst>
          </p:cNvPr>
          <p:cNvCxnSpPr>
            <a:cxnSpLocks/>
          </p:cNvCxnSpPr>
          <p:nvPr/>
        </p:nvCxnSpPr>
        <p:spPr>
          <a:xfrm flipH="1" flipV="1">
            <a:off x="7064660" y="2773740"/>
            <a:ext cx="381755" cy="11817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8828B60-28B5-43B1-8679-FA4808F8480E}"/>
              </a:ext>
            </a:extLst>
          </p:cNvPr>
          <p:cNvSpPr txBox="1"/>
          <p:nvPr/>
        </p:nvSpPr>
        <p:spPr>
          <a:xfrm>
            <a:off x="7678885" y="3062437"/>
            <a:ext cx="1219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Stock Price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41FD0FD-A762-455A-92B2-5CB24FAA10BF}"/>
              </a:ext>
            </a:extLst>
          </p:cNvPr>
          <p:cNvSpPr txBox="1"/>
          <p:nvPr/>
        </p:nvSpPr>
        <p:spPr>
          <a:xfrm>
            <a:off x="5150253" y="2087088"/>
            <a:ext cx="809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Payoff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B2037E4-290F-4A17-B24E-7EA51E4C2F99}"/>
              </a:ext>
            </a:extLst>
          </p:cNvPr>
          <p:cNvCxnSpPr>
            <a:cxnSpLocks/>
          </p:cNvCxnSpPr>
          <p:nvPr/>
        </p:nvCxnSpPr>
        <p:spPr>
          <a:xfrm>
            <a:off x="6346214" y="2780563"/>
            <a:ext cx="73993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C33F5BF4-367A-4639-83FA-02FB95553ACD}"/>
              </a:ext>
            </a:extLst>
          </p:cNvPr>
          <p:cNvSpPr/>
          <p:nvPr/>
        </p:nvSpPr>
        <p:spPr>
          <a:xfrm>
            <a:off x="7229990" y="3790769"/>
            <a:ext cx="449372" cy="360419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675ED44-D232-455C-A5B7-48CA9A74D9D3}"/>
              </a:ext>
            </a:extLst>
          </p:cNvPr>
          <p:cNvSpPr/>
          <p:nvPr/>
        </p:nvSpPr>
        <p:spPr>
          <a:xfrm>
            <a:off x="5860753" y="3775271"/>
            <a:ext cx="502940" cy="360415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2548A08-6766-48BD-90E9-22649094E89C}"/>
              </a:ext>
            </a:extLst>
          </p:cNvPr>
          <p:cNvSpPr txBox="1"/>
          <p:nvPr/>
        </p:nvSpPr>
        <p:spPr>
          <a:xfrm>
            <a:off x="272810" y="932196"/>
            <a:ext cx="7900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These two strategies are basically the same, except you are protecting your downside in the condor, for a small price. 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C9E8E91-656F-4C9E-B58B-FE48465C41AA}"/>
              </a:ext>
            </a:extLst>
          </p:cNvPr>
          <p:cNvSpPr/>
          <p:nvPr/>
        </p:nvSpPr>
        <p:spPr>
          <a:xfrm>
            <a:off x="414476" y="1880331"/>
            <a:ext cx="3270415" cy="1921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Iron Condor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4962DCB-8C70-4976-8CFD-DAD9336EDC6A}"/>
              </a:ext>
            </a:extLst>
          </p:cNvPr>
          <p:cNvSpPr/>
          <p:nvPr/>
        </p:nvSpPr>
        <p:spPr>
          <a:xfrm>
            <a:off x="5150254" y="1874206"/>
            <a:ext cx="3270414" cy="1921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Short Strangle</a:t>
            </a:r>
          </a:p>
        </p:txBody>
      </p:sp>
      <p:sp>
        <p:nvSpPr>
          <p:cNvPr id="81" name="Right Brace 80">
            <a:extLst>
              <a:ext uri="{FF2B5EF4-FFF2-40B4-BE49-F238E27FC236}">
                <a16:creationId xmlns:a16="http://schemas.microsoft.com/office/drawing/2014/main" id="{FB750617-3746-4CC8-8593-D3AE17021F78}"/>
              </a:ext>
            </a:extLst>
          </p:cNvPr>
          <p:cNvSpPr/>
          <p:nvPr/>
        </p:nvSpPr>
        <p:spPr>
          <a:xfrm rot="5400000">
            <a:off x="6552826" y="3411106"/>
            <a:ext cx="451650" cy="1829139"/>
          </a:xfrm>
          <a:prstGeom prst="rightBrace">
            <a:avLst>
              <a:gd name="adj1" fmla="val 91479"/>
              <a:gd name="adj2" fmla="val 540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267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CFFC6-DD4B-43F4-ADA2-8D5174F1D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Iron Condor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13F81B8-0DD8-414D-BBEE-D74EAE9142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005186"/>
              </p:ext>
            </p:extLst>
          </p:nvPr>
        </p:nvGraphicFramePr>
        <p:xfrm>
          <a:off x="1209084" y="1531382"/>
          <a:ext cx="6378762" cy="23767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5443">
                  <a:extLst>
                    <a:ext uri="{9D8B030D-6E8A-4147-A177-3AD203B41FA5}">
                      <a16:colId xmlns:a16="http://schemas.microsoft.com/office/drawing/2014/main" val="2626988295"/>
                    </a:ext>
                  </a:extLst>
                </a:gridCol>
                <a:gridCol w="4013319">
                  <a:extLst>
                    <a:ext uri="{9D8B030D-6E8A-4147-A177-3AD203B41FA5}">
                      <a16:colId xmlns:a16="http://schemas.microsoft.com/office/drawing/2014/main" val="4117619006"/>
                    </a:ext>
                  </a:extLst>
                </a:gridCol>
              </a:tblGrid>
              <a:tr h="5941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Max Loss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(Strike B –  strike A – total premium collected)* 100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21349727"/>
                  </a:ext>
                </a:extLst>
              </a:tr>
              <a:tr h="5941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Max Upside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Total premium collected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2017656"/>
                  </a:ext>
                </a:extLst>
              </a:tr>
              <a:tr h="5941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Breakeven Up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Strike C + total premium collected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9656489"/>
                  </a:ext>
                </a:extLst>
              </a:tr>
              <a:tr h="5941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Breakeven Down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Strike B – total premium collected</a:t>
                      </a:r>
                    </a:p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9956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43892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E2685-D028-4F4D-938F-A5B7D3F58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Iron Condor Example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DCC10C-3463-440F-92F0-98EEFD614E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945"/>
          <a:stretch/>
        </p:blipFill>
        <p:spPr>
          <a:xfrm>
            <a:off x="399674" y="1927241"/>
            <a:ext cx="5027292" cy="135628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F4867A4-81E3-4983-BF82-2616319DDB5E}"/>
              </a:ext>
            </a:extLst>
          </p:cNvPr>
          <p:cNvCxnSpPr>
            <a:cxnSpLocks/>
          </p:cNvCxnSpPr>
          <p:nvPr/>
        </p:nvCxnSpPr>
        <p:spPr>
          <a:xfrm>
            <a:off x="3602319" y="2243551"/>
            <a:ext cx="143211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B361EF-FAF2-4652-852C-E70E59A88BDA}"/>
              </a:ext>
            </a:extLst>
          </p:cNvPr>
          <p:cNvCxnSpPr>
            <a:cxnSpLocks/>
          </p:cNvCxnSpPr>
          <p:nvPr/>
        </p:nvCxnSpPr>
        <p:spPr>
          <a:xfrm>
            <a:off x="3602319" y="2817655"/>
            <a:ext cx="143211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C109B23-0485-47F8-9B9A-D2A759BA11EC}"/>
              </a:ext>
            </a:extLst>
          </p:cNvPr>
          <p:cNvSpPr txBox="1"/>
          <p:nvPr/>
        </p:nvSpPr>
        <p:spPr>
          <a:xfrm>
            <a:off x="6569118" y="1277992"/>
            <a:ext cx="1994205" cy="28931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QQQ is trading in a range of between $300 and $340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want to take advantage of the range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Hypothesis: QQQ will be in a range of between $311 and $340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6D9F986-E3CC-4BDB-9E80-EC48F9BDE484}"/>
              </a:ext>
            </a:extLst>
          </p:cNvPr>
          <p:cNvCxnSpPr>
            <a:cxnSpLocks/>
          </p:cNvCxnSpPr>
          <p:nvPr/>
        </p:nvCxnSpPr>
        <p:spPr>
          <a:xfrm flipV="1">
            <a:off x="5423102" y="2063451"/>
            <a:ext cx="750565" cy="4292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77D38E8-9399-46B0-BBC5-C5D2D671713C}"/>
              </a:ext>
            </a:extLst>
          </p:cNvPr>
          <p:cNvCxnSpPr>
            <a:cxnSpLocks/>
          </p:cNvCxnSpPr>
          <p:nvPr/>
        </p:nvCxnSpPr>
        <p:spPr>
          <a:xfrm>
            <a:off x="5429576" y="2558403"/>
            <a:ext cx="737618" cy="3983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EC8C3AF-BE5B-43A4-A49A-969375EFD700}"/>
              </a:ext>
            </a:extLst>
          </p:cNvPr>
          <p:cNvSpPr txBox="1"/>
          <p:nvPr/>
        </p:nvSpPr>
        <p:spPr>
          <a:xfrm>
            <a:off x="463945" y="970215"/>
            <a:ext cx="4859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QQQ is currently trading at $331 on May 24</a:t>
            </a:r>
            <a:r>
              <a:rPr lang="en-US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, 2021</a:t>
            </a:r>
          </a:p>
        </p:txBody>
      </p:sp>
    </p:spTree>
    <p:extLst>
      <p:ext uri="{BB962C8B-B14F-4D97-AF65-F5344CB8AC3E}">
        <p14:creationId xmlns:p14="http://schemas.microsoft.com/office/powerpoint/2010/main" val="3772355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390F5-F6EC-4128-88BD-BD449D4B4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Iron Condor: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C21EFB-41D9-4B2D-A703-D0295ED8A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2592" y="893357"/>
            <a:ext cx="8573318" cy="2133862"/>
          </a:xfrm>
        </p:spPr>
        <p:txBody>
          <a:bodyPr>
            <a:norm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Hypothesis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QQQ is trading in a range of between $300 - $340</a:t>
            </a:r>
          </a:p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Buy 1 </a:t>
            </a:r>
            <a:r>
              <a:rPr lang="en-US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OTM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put strike at $306 for $1.13</a:t>
            </a:r>
          </a:p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Buy 1 </a:t>
            </a:r>
            <a:r>
              <a:rPr lang="en-US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OTM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call at $345 for $1.36</a:t>
            </a:r>
          </a:p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Sell 1 </a:t>
            </a:r>
            <a:r>
              <a:rPr lang="en-US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OTM 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put at $311 for $1.53</a:t>
            </a:r>
          </a:p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Sell 1 </a:t>
            </a:r>
            <a:r>
              <a:rPr lang="en-US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OTM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call at $340 for $2.77</a:t>
            </a:r>
          </a:p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Total premium collected is $4.22 and total debit is $2.49 per contract; hence a net credit of $1.73 per contract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1B36C5-BD54-437C-A548-E727547DD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22" y="2918014"/>
            <a:ext cx="7167282" cy="8875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E9B66E-2E7A-4083-BA77-882C52AF58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969"/>
          <a:stretch/>
        </p:blipFill>
        <p:spPr>
          <a:xfrm>
            <a:off x="3515238" y="3857072"/>
            <a:ext cx="1466850" cy="88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095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02E5F-1CDC-4F84-A0D4-70FE1C329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Iron Condor: 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5D491F-8918-44F8-9D21-D6D62D8B2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37" y="1044841"/>
            <a:ext cx="4600171" cy="33239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C2AAA0-EAFB-4C21-A6D5-32230EB83E39}"/>
              </a:ext>
            </a:extLst>
          </p:cNvPr>
          <p:cNvSpPr txBox="1"/>
          <p:nvPr/>
        </p:nvSpPr>
        <p:spPr>
          <a:xfrm>
            <a:off x="6136512" y="1051767"/>
            <a:ext cx="2404817" cy="332398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Breakeven is at $311 minus the total premium collected and $340 plus total premium collected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Maximum loss is $311 - $306 – total premium collected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Maximizing profit is the total premium collected $4.22 – $ 2.49: $1.73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CF2D3A7-F66B-4A5F-87D2-BF8073389493}"/>
              </a:ext>
            </a:extLst>
          </p:cNvPr>
          <p:cNvSpPr/>
          <p:nvPr/>
        </p:nvSpPr>
        <p:spPr>
          <a:xfrm>
            <a:off x="5126089" y="2401310"/>
            <a:ext cx="840442" cy="624900"/>
          </a:xfrm>
          <a:prstGeom prst="rightArrow">
            <a:avLst>
              <a:gd name="adj1" fmla="val 34937"/>
              <a:gd name="adj2" fmla="val 5430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4602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D306C-89D1-4F9F-BCD4-E1BAA33B0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61735EC-DBF3-4244-A252-D0A819A548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7602749"/>
              </p:ext>
            </p:extLst>
          </p:nvPr>
        </p:nvGraphicFramePr>
        <p:xfrm>
          <a:off x="0" y="973557"/>
          <a:ext cx="8969188" cy="3770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Graphic 6" descr="Badge Tick with solid fill">
            <a:extLst>
              <a:ext uri="{FF2B5EF4-FFF2-40B4-BE49-F238E27FC236}">
                <a16:creationId xmlns:a16="http://schemas.microsoft.com/office/drawing/2014/main" id="{388D3D18-A4AA-4104-9C74-EEB07ADC8C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29754" y="3095734"/>
            <a:ext cx="228598" cy="228598"/>
          </a:xfrm>
          <a:prstGeom prst="rect">
            <a:avLst/>
          </a:prstGeom>
        </p:spPr>
      </p:pic>
      <p:pic>
        <p:nvPicPr>
          <p:cNvPr id="8" name="Graphic 7" descr="Badge Tick with solid fill">
            <a:extLst>
              <a:ext uri="{FF2B5EF4-FFF2-40B4-BE49-F238E27FC236}">
                <a16:creationId xmlns:a16="http://schemas.microsoft.com/office/drawing/2014/main" id="{43BA381A-EF46-4818-9E1A-7ED6C104CB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29754" y="2502375"/>
            <a:ext cx="228598" cy="228598"/>
          </a:xfrm>
          <a:prstGeom prst="rect">
            <a:avLst/>
          </a:prstGeom>
        </p:spPr>
      </p:pic>
      <p:pic>
        <p:nvPicPr>
          <p:cNvPr id="10" name="Graphic 9" descr="Badge Tick with solid fill">
            <a:extLst>
              <a:ext uri="{FF2B5EF4-FFF2-40B4-BE49-F238E27FC236}">
                <a16:creationId xmlns:a16="http://schemas.microsoft.com/office/drawing/2014/main" id="{5043C93D-22B2-4F8F-97EB-39317C7F52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32156" y="3706220"/>
            <a:ext cx="228598" cy="228598"/>
          </a:xfrm>
          <a:prstGeom prst="rect">
            <a:avLst/>
          </a:prstGeom>
        </p:spPr>
      </p:pic>
      <p:pic>
        <p:nvPicPr>
          <p:cNvPr id="11" name="Graphic 10" descr="Badge Tick with solid fill">
            <a:extLst>
              <a:ext uri="{FF2B5EF4-FFF2-40B4-BE49-F238E27FC236}">
                <a16:creationId xmlns:a16="http://schemas.microsoft.com/office/drawing/2014/main" id="{AE2665B9-B10A-4654-B6F8-E8AD738175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25482" y="4312927"/>
            <a:ext cx="228598" cy="22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71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A5C6-CC4D-4D2C-B20F-B57EBAB59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Objective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2AC6B-1BF3-4419-88E3-A1BA1C1E23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To understand options : pricing, risk, and returns (review)</a:t>
            </a:r>
          </a:p>
          <a:p>
            <a:pPr marL="139700" indent="0">
              <a:buNone/>
            </a:pPr>
            <a:endParaRPr lang="en-US" sz="1400" dirty="0"/>
          </a:p>
          <a:p>
            <a:r>
              <a:rPr lang="en-US" sz="1400" dirty="0"/>
              <a:t>To use option as reliable strategies for making profit during consolidation or when market is trading in a range</a:t>
            </a:r>
          </a:p>
          <a:p>
            <a:endParaRPr lang="en-US" sz="1400" dirty="0"/>
          </a:p>
          <a:p>
            <a:r>
              <a:rPr lang="en-US" sz="1400" dirty="0"/>
              <a:t>Understanding risks and payout diagrams </a:t>
            </a:r>
          </a:p>
          <a:p>
            <a:endParaRPr lang="en-US" sz="1400" dirty="0"/>
          </a:p>
          <a:p>
            <a:r>
              <a:rPr lang="en-US" sz="1400" dirty="0"/>
              <a:t>To understand Butterfly, Short Straddle, Short Strangle, and Iron Condor</a:t>
            </a:r>
          </a:p>
          <a:p>
            <a:pPr marL="139700" indent="0">
              <a:buNone/>
            </a:pPr>
            <a:endParaRPr lang="en-US" sz="1400" dirty="0"/>
          </a:p>
          <a:p>
            <a:pPr marL="13970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91614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6C775-0342-4BD5-8862-51C42264F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Discussed in this Class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B7CD07C-EC26-4279-A45C-C8F99D2BC1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6138013"/>
              </p:ext>
            </p:extLst>
          </p:nvPr>
        </p:nvGraphicFramePr>
        <p:xfrm>
          <a:off x="124385" y="769910"/>
          <a:ext cx="8513100" cy="3948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2177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FA852-3508-4957-A305-274634A71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Use Range Bound Strategies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F0D474-3C4A-44D1-A252-F8D725535A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These strategies are ideal for when the overall </a:t>
            </a:r>
            <a:r>
              <a:rPr lang="en-US" sz="1400" dirty="0">
                <a:solidFill>
                  <a:schemeClr val="accent1"/>
                </a:solidFill>
              </a:rPr>
              <a:t>volatility is low </a:t>
            </a:r>
            <a:r>
              <a:rPr lang="en-US" sz="1400" dirty="0"/>
              <a:t>in the market</a:t>
            </a:r>
          </a:p>
          <a:p>
            <a:pPr marL="139700" indent="0">
              <a:buNone/>
            </a:pPr>
            <a:endParaRPr lang="en-US" sz="1400" dirty="0"/>
          </a:p>
          <a:p>
            <a:r>
              <a:rPr lang="en-US" sz="1400" dirty="0"/>
              <a:t>Would work great on </a:t>
            </a:r>
            <a:r>
              <a:rPr lang="en-US" sz="1400" dirty="0">
                <a:solidFill>
                  <a:schemeClr val="accent1"/>
                </a:solidFill>
              </a:rPr>
              <a:t>low Beta </a:t>
            </a:r>
            <a:r>
              <a:rPr lang="en-US" sz="1400" dirty="0"/>
              <a:t>securities: i.e., stocks that move less compared to the overall market.</a:t>
            </a:r>
          </a:p>
          <a:p>
            <a:pPr marL="139700" indent="0">
              <a:buNone/>
            </a:pPr>
            <a:endParaRPr lang="en-US" sz="1400" dirty="0"/>
          </a:p>
          <a:p>
            <a:r>
              <a:rPr lang="en-US" sz="1400" dirty="0"/>
              <a:t>These strategies would work better on </a:t>
            </a:r>
            <a:r>
              <a:rPr lang="en-US" sz="1400" dirty="0">
                <a:solidFill>
                  <a:schemeClr val="accent1"/>
                </a:solidFill>
              </a:rPr>
              <a:t>indexes</a:t>
            </a:r>
            <a:r>
              <a:rPr lang="en-US" sz="1400" dirty="0"/>
              <a:t> and </a:t>
            </a:r>
            <a:r>
              <a:rPr lang="en-US" sz="1400" dirty="0">
                <a:solidFill>
                  <a:schemeClr val="accent1"/>
                </a:solidFill>
              </a:rPr>
              <a:t>E.T.F’s</a:t>
            </a:r>
            <a:r>
              <a:rPr lang="en-US" sz="1400" dirty="0"/>
              <a:t> which are tracking a basket of stocks rather than one security. </a:t>
            </a:r>
          </a:p>
          <a:p>
            <a:endParaRPr lang="en-US" sz="1400" dirty="0"/>
          </a:p>
          <a:p>
            <a:r>
              <a:rPr lang="en-US" sz="1400" dirty="0"/>
              <a:t>Daily movement and </a:t>
            </a:r>
            <a:r>
              <a:rPr lang="en-US" sz="1400" dirty="0">
                <a:solidFill>
                  <a:schemeClr val="accent1"/>
                </a:solidFill>
              </a:rPr>
              <a:t>ATR</a:t>
            </a:r>
            <a:r>
              <a:rPr lang="en-US" sz="1400" dirty="0"/>
              <a:t> of </a:t>
            </a:r>
            <a:r>
              <a:rPr lang="en-US" sz="1400" dirty="0">
                <a:solidFill>
                  <a:schemeClr val="accent1"/>
                </a:solidFill>
              </a:rPr>
              <a:t>E.T.F’s </a:t>
            </a:r>
            <a:r>
              <a:rPr lang="en-US" sz="1400" dirty="0"/>
              <a:t>is far less than individual stocks, which makes them ideal for range bound strategies. </a:t>
            </a:r>
          </a:p>
        </p:txBody>
      </p:sp>
    </p:spTree>
    <p:extLst>
      <p:ext uri="{BB962C8B-B14F-4D97-AF65-F5344CB8AC3E}">
        <p14:creationId xmlns:p14="http://schemas.microsoft.com/office/powerpoint/2010/main" val="267382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C278B-661B-4735-876F-9C536FDC1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Stock Phases and Options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1C373D7-45EC-4146-AB66-29A1AB2C32E3}"/>
              </a:ext>
            </a:extLst>
          </p:cNvPr>
          <p:cNvGrpSpPr/>
          <p:nvPr/>
        </p:nvGrpSpPr>
        <p:grpSpPr>
          <a:xfrm>
            <a:off x="813541" y="1035427"/>
            <a:ext cx="7624487" cy="3469342"/>
            <a:chOff x="858401" y="2593634"/>
            <a:chExt cx="1528299" cy="1854214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F04144D0-350C-402B-9ECD-B400121889E8}"/>
                </a:ext>
              </a:extLst>
            </p:cNvPr>
            <p:cNvCxnSpPr>
              <a:cxnSpLocks/>
            </p:cNvCxnSpPr>
            <p:nvPr/>
          </p:nvCxnSpPr>
          <p:spPr>
            <a:xfrm>
              <a:off x="858401" y="4438385"/>
              <a:ext cx="1528299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6116E21-1347-4842-8433-759D714D9E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445" y="2593634"/>
              <a:ext cx="0" cy="1854214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F184F12-000A-433A-BD3C-95BE703DAC0E}"/>
              </a:ext>
            </a:extLst>
          </p:cNvPr>
          <p:cNvSpPr txBox="1"/>
          <p:nvPr/>
        </p:nvSpPr>
        <p:spPr>
          <a:xfrm>
            <a:off x="8236323" y="4504769"/>
            <a:ext cx="611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3BBD4C-4790-47A9-8403-76A6426659DC}"/>
              </a:ext>
            </a:extLst>
          </p:cNvPr>
          <p:cNvSpPr txBox="1"/>
          <p:nvPr/>
        </p:nvSpPr>
        <p:spPr>
          <a:xfrm>
            <a:off x="181534" y="945776"/>
            <a:ext cx="652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Stock Price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C22B9B-C4B0-42E5-96E0-294E3616AF87}"/>
              </a:ext>
            </a:extLst>
          </p:cNvPr>
          <p:cNvSpPr txBox="1"/>
          <p:nvPr/>
        </p:nvSpPr>
        <p:spPr>
          <a:xfrm>
            <a:off x="218518" y="2340890"/>
            <a:ext cx="6521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IPO Price: $30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BDE84D-33DE-476D-B80B-80FB2F890858}"/>
              </a:ext>
            </a:extLst>
          </p:cNvPr>
          <p:cNvSpPr/>
          <p:nvPr/>
        </p:nvSpPr>
        <p:spPr>
          <a:xfrm>
            <a:off x="5355880" y="1570810"/>
            <a:ext cx="1385045" cy="493314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4F4D64-616A-4B87-A21A-B2BA5D305927}"/>
              </a:ext>
            </a:extLst>
          </p:cNvPr>
          <p:cNvSpPr/>
          <p:nvPr/>
        </p:nvSpPr>
        <p:spPr>
          <a:xfrm>
            <a:off x="2472912" y="2682688"/>
            <a:ext cx="1385045" cy="321658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D190BF-E59B-46B7-88E1-0AEE3AE0FA63}"/>
              </a:ext>
            </a:extLst>
          </p:cNvPr>
          <p:cNvSpPr/>
          <p:nvPr/>
        </p:nvSpPr>
        <p:spPr>
          <a:xfrm rot="19329603">
            <a:off x="3826210" y="2152714"/>
            <a:ext cx="1385045" cy="184246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FCB551-936B-434A-88AF-75420977AC84}"/>
              </a:ext>
            </a:extLst>
          </p:cNvPr>
          <p:cNvSpPr/>
          <p:nvPr/>
        </p:nvSpPr>
        <p:spPr>
          <a:xfrm rot="2082467">
            <a:off x="6764401" y="2328474"/>
            <a:ext cx="1808465" cy="184246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2302F35-501A-4F5D-A386-B713DB9562F2}"/>
              </a:ext>
            </a:extLst>
          </p:cNvPr>
          <p:cNvSpPr/>
          <p:nvPr/>
        </p:nvSpPr>
        <p:spPr>
          <a:xfrm>
            <a:off x="853892" y="1556967"/>
            <a:ext cx="7691714" cy="1504700"/>
          </a:xfrm>
          <a:custGeom>
            <a:avLst/>
            <a:gdLst>
              <a:gd name="connsiteX0" fmla="*/ 0 w 7631206"/>
              <a:gd name="connsiteY0" fmla="*/ 1024867 h 1375864"/>
              <a:gd name="connsiteX1" fmla="*/ 410135 w 7631206"/>
              <a:gd name="connsiteY1" fmla="*/ 204597 h 1375864"/>
              <a:gd name="connsiteX2" fmla="*/ 551329 w 7631206"/>
              <a:gd name="connsiteY2" fmla="*/ 244938 h 1375864"/>
              <a:gd name="connsiteX3" fmla="*/ 712694 w 7631206"/>
              <a:gd name="connsiteY3" fmla="*/ 110467 h 1375864"/>
              <a:gd name="connsiteX4" fmla="*/ 853888 w 7631206"/>
              <a:gd name="connsiteY4" fmla="*/ 49956 h 1375864"/>
              <a:gd name="connsiteX5" fmla="*/ 900953 w 7631206"/>
              <a:gd name="connsiteY5" fmla="*/ 204597 h 1375864"/>
              <a:gd name="connsiteX6" fmla="*/ 1082488 w 7631206"/>
              <a:gd name="connsiteY6" fmla="*/ 507156 h 1375864"/>
              <a:gd name="connsiteX7" fmla="*/ 1304365 w 7631206"/>
              <a:gd name="connsiteY7" fmla="*/ 466814 h 1375864"/>
              <a:gd name="connsiteX8" fmla="*/ 1284194 w 7631206"/>
              <a:gd name="connsiteY8" fmla="*/ 762650 h 1375864"/>
              <a:gd name="connsiteX9" fmla="*/ 1411941 w 7631206"/>
              <a:gd name="connsiteY9" fmla="*/ 796267 h 1375864"/>
              <a:gd name="connsiteX10" fmla="*/ 1512794 w 7631206"/>
              <a:gd name="connsiteY10" fmla="*/ 1051761 h 1375864"/>
              <a:gd name="connsiteX11" fmla="*/ 1566582 w 7631206"/>
              <a:gd name="connsiteY11" fmla="*/ 1233297 h 1375864"/>
              <a:gd name="connsiteX12" fmla="*/ 1694329 w 7631206"/>
              <a:gd name="connsiteY12" fmla="*/ 1361044 h 1375864"/>
              <a:gd name="connsiteX13" fmla="*/ 1727947 w 7631206"/>
              <a:gd name="connsiteY13" fmla="*/ 1192956 h 1375864"/>
              <a:gd name="connsiteX14" fmla="*/ 1909482 w 7631206"/>
              <a:gd name="connsiteY14" fmla="*/ 1354320 h 1375864"/>
              <a:gd name="connsiteX15" fmla="*/ 1996888 w 7631206"/>
              <a:gd name="connsiteY15" fmla="*/ 1186232 h 1375864"/>
              <a:gd name="connsiteX16" fmla="*/ 2111188 w 7631206"/>
              <a:gd name="connsiteY16" fmla="*/ 1078656 h 1375864"/>
              <a:gd name="connsiteX17" fmla="*/ 2158253 w 7631206"/>
              <a:gd name="connsiteY17" fmla="*/ 1118997 h 1375864"/>
              <a:gd name="connsiteX18" fmla="*/ 2238935 w 7631206"/>
              <a:gd name="connsiteY18" fmla="*/ 1132444 h 1375864"/>
              <a:gd name="connsiteX19" fmla="*/ 2306171 w 7631206"/>
              <a:gd name="connsiteY19" fmla="*/ 1260191 h 1375864"/>
              <a:gd name="connsiteX20" fmla="*/ 2447365 w 7631206"/>
              <a:gd name="connsiteY20" fmla="*/ 1334150 h 1375864"/>
              <a:gd name="connsiteX21" fmla="*/ 2480982 w 7631206"/>
              <a:gd name="connsiteY21" fmla="*/ 910567 h 1375864"/>
              <a:gd name="connsiteX22" fmla="*/ 2561665 w 7631206"/>
              <a:gd name="connsiteY22" fmla="*/ 1226573 h 1375864"/>
              <a:gd name="connsiteX23" fmla="*/ 2662518 w 7631206"/>
              <a:gd name="connsiteY23" fmla="*/ 1340873 h 1375864"/>
              <a:gd name="connsiteX24" fmla="*/ 2702859 w 7631206"/>
              <a:gd name="connsiteY24" fmla="*/ 897120 h 1375864"/>
              <a:gd name="connsiteX25" fmla="*/ 2756647 w 7631206"/>
              <a:gd name="connsiteY25" fmla="*/ 1313979 h 1375864"/>
              <a:gd name="connsiteX26" fmla="*/ 2938182 w 7631206"/>
              <a:gd name="connsiteY26" fmla="*/ 1132444 h 1375864"/>
              <a:gd name="connsiteX27" fmla="*/ 3045759 w 7631206"/>
              <a:gd name="connsiteY27" fmla="*/ 1260191 h 1375864"/>
              <a:gd name="connsiteX28" fmla="*/ 3166782 w 7631206"/>
              <a:gd name="connsiteY28" fmla="*/ 917291 h 1375864"/>
              <a:gd name="connsiteX29" fmla="*/ 3240741 w 7631206"/>
              <a:gd name="connsiteY29" fmla="*/ 1018144 h 1375864"/>
              <a:gd name="connsiteX30" fmla="*/ 3375212 w 7631206"/>
              <a:gd name="connsiteY30" fmla="*/ 722308 h 1375864"/>
              <a:gd name="connsiteX31" fmla="*/ 3482788 w 7631206"/>
              <a:gd name="connsiteY31" fmla="*/ 722308 h 1375864"/>
              <a:gd name="connsiteX32" fmla="*/ 3543300 w 7631206"/>
              <a:gd name="connsiteY32" fmla="*/ 628179 h 1375864"/>
              <a:gd name="connsiteX33" fmla="*/ 3644153 w 7631206"/>
              <a:gd name="connsiteY33" fmla="*/ 648350 h 1375864"/>
              <a:gd name="connsiteX34" fmla="*/ 3718112 w 7631206"/>
              <a:gd name="connsiteY34" fmla="*/ 493708 h 1375864"/>
              <a:gd name="connsiteX35" fmla="*/ 3818965 w 7631206"/>
              <a:gd name="connsiteY35" fmla="*/ 581114 h 1375864"/>
              <a:gd name="connsiteX36" fmla="*/ 3872753 w 7631206"/>
              <a:gd name="connsiteY36" fmla="*/ 386132 h 1375864"/>
              <a:gd name="connsiteX37" fmla="*/ 4000500 w 7631206"/>
              <a:gd name="connsiteY37" fmla="*/ 473538 h 1375864"/>
              <a:gd name="connsiteX38" fmla="*/ 4141694 w 7631206"/>
              <a:gd name="connsiteY38" fmla="*/ 312173 h 1375864"/>
              <a:gd name="connsiteX39" fmla="*/ 4276165 w 7631206"/>
              <a:gd name="connsiteY39" fmla="*/ 372685 h 1375864"/>
              <a:gd name="connsiteX40" fmla="*/ 4430806 w 7631206"/>
              <a:gd name="connsiteY40" fmla="*/ 130638 h 1375864"/>
              <a:gd name="connsiteX41" fmla="*/ 4619065 w 7631206"/>
              <a:gd name="connsiteY41" fmla="*/ 43232 h 1375864"/>
              <a:gd name="connsiteX42" fmla="*/ 4645959 w 7631206"/>
              <a:gd name="connsiteY42" fmla="*/ 197873 h 1375864"/>
              <a:gd name="connsiteX43" fmla="*/ 4854388 w 7631206"/>
              <a:gd name="connsiteY43" fmla="*/ 36508 h 1375864"/>
              <a:gd name="connsiteX44" fmla="*/ 4975412 w 7631206"/>
              <a:gd name="connsiteY44" fmla="*/ 211320 h 1375864"/>
              <a:gd name="connsiteX45" fmla="*/ 5183841 w 7631206"/>
              <a:gd name="connsiteY45" fmla="*/ 2891 h 1375864"/>
              <a:gd name="connsiteX46" fmla="*/ 5271247 w 7631206"/>
              <a:gd name="connsiteY46" fmla="*/ 399579 h 1375864"/>
              <a:gd name="connsiteX47" fmla="*/ 5338482 w 7631206"/>
              <a:gd name="connsiteY47" fmla="*/ 312173 h 1375864"/>
              <a:gd name="connsiteX48" fmla="*/ 5398994 w 7631206"/>
              <a:gd name="connsiteY48" fmla="*/ 486985 h 1375864"/>
              <a:gd name="connsiteX49" fmla="*/ 5466229 w 7631206"/>
              <a:gd name="connsiteY49" fmla="*/ 224767 h 1375864"/>
              <a:gd name="connsiteX50" fmla="*/ 5533465 w 7631206"/>
              <a:gd name="connsiteY50" fmla="*/ 493708 h 1375864"/>
              <a:gd name="connsiteX51" fmla="*/ 5641041 w 7631206"/>
              <a:gd name="connsiteY51" fmla="*/ 49956 h 1375864"/>
              <a:gd name="connsiteX52" fmla="*/ 5681382 w 7631206"/>
              <a:gd name="connsiteY52" fmla="*/ 466814 h 1375864"/>
              <a:gd name="connsiteX53" fmla="*/ 5782235 w 7631206"/>
              <a:gd name="connsiteY53" fmla="*/ 244938 h 1375864"/>
              <a:gd name="connsiteX54" fmla="*/ 5829300 w 7631206"/>
              <a:gd name="connsiteY54" fmla="*/ 460091 h 1375864"/>
              <a:gd name="connsiteX55" fmla="*/ 6071347 w 7631206"/>
              <a:gd name="connsiteY55" fmla="*/ 325620 h 1375864"/>
              <a:gd name="connsiteX56" fmla="*/ 6158753 w 7631206"/>
              <a:gd name="connsiteY56" fmla="*/ 540773 h 1375864"/>
              <a:gd name="connsiteX57" fmla="*/ 6326841 w 7631206"/>
              <a:gd name="connsiteY57" fmla="*/ 466814 h 1375864"/>
              <a:gd name="connsiteX58" fmla="*/ 6306671 w 7631206"/>
              <a:gd name="connsiteY58" fmla="*/ 715585 h 1375864"/>
              <a:gd name="connsiteX59" fmla="*/ 6521824 w 7631206"/>
              <a:gd name="connsiteY59" fmla="*/ 587838 h 1375864"/>
              <a:gd name="connsiteX60" fmla="*/ 6535271 w 7631206"/>
              <a:gd name="connsiteY60" fmla="*/ 850056 h 1375864"/>
              <a:gd name="connsiteX61" fmla="*/ 6817659 w 7631206"/>
              <a:gd name="connsiteY61" fmla="*/ 722308 h 1375864"/>
              <a:gd name="connsiteX62" fmla="*/ 6824382 w 7631206"/>
              <a:gd name="connsiteY62" fmla="*/ 1045038 h 1375864"/>
              <a:gd name="connsiteX63" fmla="*/ 7019365 w 7631206"/>
              <a:gd name="connsiteY63" fmla="*/ 950908 h 1375864"/>
              <a:gd name="connsiteX64" fmla="*/ 7066429 w 7631206"/>
              <a:gd name="connsiteY64" fmla="*/ 1226573 h 1375864"/>
              <a:gd name="connsiteX65" fmla="*/ 7261412 w 7631206"/>
              <a:gd name="connsiteY65" fmla="*/ 1065208 h 1375864"/>
              <a:gd name="connsiteX66" fmla="*/ 7308476 w 7631206"/>
              <a:gd name="connsiteY66" fmla="*/ 1374491 h 1375864"/>
              <a:gd name="connsiteX67" fmla="*/ 7516906 w 7631206"/>
              <a:gd name="connsiteY67" fmla="*/ 1179508 h 1375864"/>
              <a:gd name="connsiteX68" fmla="*/ 7631206 w 7631206"/>
              <a:gd name="connsiteY68" fmla="*/ 1199679 h 137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7631206" h="1375864">
                <a:moveTo>
                  <a:pt x="0" y="1024867"/>
                </a:moveTo>
                <a:cubicBezTo>
                  <a:pt x="159123" y="679726"/>
                  <a:pt x="318247" y="334585"/>
                  <a:pt x="410135" y="204597"/>
                </a:cubicBezTo>
                <a:cubicBezTo>
                  <a:pt x="502023" y="74609"/>
                  <a:pt x="500903" y="260626"/>
                  <a:pt x="551329" y="244938"/>
                </a:cubicBezTo>
                <a:cubicBezTo>
                  <a:pt x="601756" y="229250"/>
                  <a:pt x="662268" y="142964"/>
                  <a:pt x="712694" y="110467"/>
                </a:cubicBezTo>
                <a:cubicBezTo>
                  <a:pt x="763121" y="77970"/>
                  <a:pt x="822512" y="34268"/>
                  <a:pt x="853888" y="49956"/>
                </a:cubicBezTo>
                <a:cubicBezTo>
                  <a:pt x="885265" y="65644"/>
                  <a:pt x="862853" y="128397"/>
                  <a:pt x="900953" y="204597"/>
                </a:cubicBezTo>
                <a:cubicBezTo>
                  <a:pt x="939053" y="280797"/>
                  <a:pt x="1015253" y="463453"/>
                  <a:pt x="1082488" y="507156"/>
                </a:cubicBezTo>
                <a:cubicBezTo>
                  <a:pt x="1149723" y="550859"/>
                  <a:pt x="1270747" y="424232"/>
                  <a:pt x="1304365" y="466814"/>
                </a:cubicBezTo>
                <a:cubicBezTo>
                  <a:pt x="1337983" y="509396"/>
                  <a:pt x="1266265" y="707741"/>
                  <a:pt x="1284194" y="762650"/>
                </a:cubicBezTo>
                <a:cubicBezTo>
                  <a:pt x="1302123" y="817559"/>
                  <a:pt x="1373841" y="748082"/>
                  <a:pt x="1411941" y="796267"/>
                </a:cubicBezTo>
                <a:cubicBezTo>
                  <a:pt x="1450041" y="844452"/>
                  <a:pt x="1487021" y="978923"/>
                  <a:pt x="1512794" y="1051761"/>
                </a:cubicBezTo>
                <a:cubicBezTo>
                  <a:pt x="1538567" y="1124599"/>
                  <a:pt x="1536326" y="1181750"/>
                  <a:pt x="1566582" y="1233297"/>
                </a:cubicBezTo>
                <a:cubicBezTo>
                  <a:pt x="1596838" y="1284844"/>
                  <a:pt x="1667435" y="1367768"/>
                  <a:pt x="1694329" y="1361044"/>
                </a:cubicBezTo>
                <a:cubicBezTo>
                  <a:pt x="1721223" y="1354320"/>
                  <a:pt x="1692088" y="1194077"/>
                  <a:pt x="1727947" y="1192956"/>
                </a:cubicBezTo>
                <a:cubicBezTo>
                  <a:pt x="1763806" y="1191835"/>
                  <a:pt x="1864659" y="1355441"/>
                  <a:pt x="1909482" y="1354320"/>
                </a:cubicBezTo>
                <a:cubicBezTo>
                  <a:pt x="1954305" y="1353199"/>
                  <a:pt x="1963270" y="1232176"/>
                  <a:pt x="1996888" y="1186232"/>
                </a:cubicBezTo>
                <a:cubicBezTo>
                  <a:pt x="2030506" y="1140288"/>
                  <a:pt x="2084294" y="1089862"/>
                  <a:pt x="2111188" y="1078656"/>
                </a:cubicBezTo>
                <a:cubicBezTo>
                  <a:pt x="2138082" y="1067450"/>
                  <a:pt x="2136962" y="1110032"/>
                  <a:pt x="2158253" y="1118997"/>
                </a:cubicBezTo>
                <a:cubicBezTo>
                  <a:pt x="2179544" y="1127962"/>
                  <a:pt x="2214282" y="1108912"/>
                  <a:pt x="2238935" y="1132444"/>
                </a:cubicBezTo>
                <a:cubicBezTo>
                  <a:pt x="2263588" y="1155976"/>
                  <a:pt x="2271433" y="1226573"/>
                  <a:pt x="2306171" y="1260191"/>
                </a:cubicBezTo>
                <a:cubicBezTo>
                  <a:pt x="2340909" y="1293809"/>
                  <a:pt x="2418230" y="1392421"/>
                  <a:pt x="2447365" y="1334150"/>
                </a:cubicBezTo>
                <a:cubicBezTo>
                  <a:pt x="2476500" y="1275879"/>
                  <a:pt x="2461932" y="928496"/>
                  <a:pt x="2480982" y="910567"/>
                </a:cubicBezTo>
                <a:cubicBezTo>
                  <a:pt x="2500032" y="892638"/>
                  <a:pt x="2531409" y="1154855"/>
                  <a:pt x="2561665" y="1226573"/>
                </a:cubicBezTo>
                <a:cubicBezTo>
                  <a:pt x="2591921" y="1298291"/>
                  <a:pt x="2638986" y="1395782"/>
                  <a:pt x="2662518" y="1340873"/>
                </a:cubicBezTo>
                <a:cubicBezTo>
                  <a:pt x="2686050" y="1285964"/>
                  <a:pt x="2687171" y="901602"/>
                  <a:pt x="2702859" y="897120"/>
                </a:cubicBezTo>
                <a:cubicBezTo>
                  <a:pt x="2718547" y="892638"/>
                  <a:pt x="2717427" y="1274758"/>
                  <a:pt x="2756647" y="1313979"/>
                </a:cubicBezTo>
                <a:cubicBezTo>
                  <a:pt x="2795867" y="1353200"/>
                  <a:pt x="2889997" y="1141409"/>
                  <a:pt x="2938182" y="1132444"/>
                </a:cubicBezTo>
                <a:cubicBezTo>
                  <a:pt x="2986367" y="1123479"/>
                  <a:pt x="3007659" y="1296050"/>
                  <a:pt x="3045759" y="1260191"/>
                </a:cubicBezTo>
                <a:cubicBezTo>
                  <a:pt x="3083859" y="1224332"/>
                  <a:pt x="3134285" y="957632"/>
                  <a:pt x="3166782" y="917291"/>
                </a:cubicBezTo>
                <a:cubicBezTo>
                  <a:pt x="3199279" y="876950"/>
                  <a:pt x="3206003" y="1050641"/>
                  <a:pt x="3240741" y="1018144"/>
                </a:cubicBezTo>
                <a:cubicBezTo>
                  <a:pt x="3275479" y="985647"/>
                  <a:pt x="3334871" y="771614"/>
                  <a:pt x="3375212" y="722308"/>
                </a:cubicBezTo>
                <a:cubicBezTo>
                  <a:pt x="3415553" y="673002"/>
                  <a:pt x="3454773" y="737996"/>
                  <a:pt x="3482788" y="722308"/>
                </a:cubicBezTo>
                <a:cubicBezTo>
                  <a:pt x="3510803" y="706620"/>
                  <a:pt x="3516406" y="640505"/>
                  <a:pt x="3543300" y="628179"/>
                </a:cubicBezTo>
                <a:cubicBezTo>
                  <a:pt x="3570194" y="615853"/>
                  <a:pt x="3615018" y="670762"/>
                  <a:pt x="3644153" y="648350"/>
                </a:cubicBezTo>
                <a:cubicBezTo>
                  <a:pt x="3673288" y="625938"/>
                  <a:pt x="3688977" y="504914"/>
                  <a:pt x="3718112" y="493708"/>
                </a:cubicBezTo>
                <a:cubicBezTo>
                  <a:pt x="3747247" y="482502"/>
                  <a:pt x="3793192" y="599043"/>
                  <a:pt x="3818965" y="581114"/>
                </a:cubicBezTo>
                <a:cubicBezTo>
                  <a:pt x="3844739" y="563185"/>
                  <a:pt x="3842497" y="404061"/>
                  <a:pt x="3872753" y="386132"/>
                </a:cubicBezTo>
                <a:cubicBezTo>
                  <a:pt x="3903009" y="368203"/>
                  <a:pt x="3955677" y="485864"/>
                  <a:pt x="4000500" y="473538"/>
                </a:cubicBezTo>
                <a:cubicBezTo>
                  <a:pt x="4045323" y="461212"/>
                  <a:pt x="4095750" y="328982"/>
                  <a:pt x="4141694" y="312173"/>
                </a:cubicBezTo>
                <a:cubicBezTo>
                  <a:pt x="4187638" y="295364"/>
                  <a:pt x="4227980" y="402941"/>
                  <a:pt x="4276165" y="372685"/>
                </a:cubicBezTo>
                <a:cubicBezTo>
                  <a:pt x="4324350" y="342429"/>
                  <a:pt x="4373656" y="185547"/>
                  <a:pt x="4430806" y="130638"/>
                </a:cubicBezTo>
                <a:cubicBezTo>
                  <a:pt x="4487956" y="75729"/>
                  <a:pt x="4583206" y="32026"/>
                  <a:pt x="4619065" y="43232"/>
                </a:cubicBezTo>
                <a:cubicBezTo>
                  <a:pt x="4654924" y="54438"/>
                  <a:pt x="4606739" y="198994"/>
                  <a:pt x="4645959" y="197873"/>
                </a:cubicBezTo>
                <a:cubicBezTo>
                  <a:pt x="4685179" y="196752"/>
                  <a:pt x="4799479" y="34267"/>
                  <a:pt x="4854388" y="36508"/>
                </a:cubicBezTo>
                <a:cubicBezTo>
                  <a:pt x="4909297" y="38749"/>
                  <a:pt x="4920503" y="216923"/>
                  <a:pt x="4975412" y="211320"/>
                </a:cubicBezTo>
                <a:cubicBezTo>
                  <a:pt x="5030321" y="205717"/>
                  <a:pt x="5134535" y="-28486"/>
                  <a:pt x="5183841" y="2891"/>
                </a:cubicBezTo>
                <a:cubicBezTo>
                  <a:pt x="5233147" y="34267"/>
                  <a:pt x="5245474" y="348032"/>
                  <a:pt x="5271247" y="399579"/>
                </a:cubicBezTo>
                <a:cubicBezTo>
                  <a:pt x="5297021" y="451126"/>
                  <a:pt x="5317191" y="297605"/>
                  <a:pt x="5338482" y="312173"/>
                </a:cubicBezTo>
                <a:cubicBezTo>
                  <a:pt x="5359773" y="326741"/>
                  <a:pt x="5377703" y="501553"/>
                  <a:pt x="5398994" y="486985"/>
                </a:cubicBezTo>
                <a:cubicBezTo>
                  <a:pt x="5420285" y="472417"/>
                  <a:pt x="5443817" y="223647"/>
                  <a:pt x="5466229" y="224767"/>
                </a:cubicBezTo>
                <a:cubicBezTo>
                  <a:pt x="5488641" y="225887"/>
                  <a:pt x="5504330" y="522843"/>
                  <a:pt x="5533465" y="493708"/>
                </a:cubicBezTo>
                <a:cubicBezTo>
                  <a:pt x="5562600" y="464573"/>
                  <a:pt x="5616388" y="54438"/>
                  <a:pt x="5641041" y="49956"/>
                </a:cubicBezTo>
                <a:cubicBezTo>
                  <a:pt x="5665694" y="45474"/>
                  <a:pt x="5657850" y="434317"/>
                  <a:pt x="5681382" y="466814"/>
                </a:cubicBezTo>
                <a:cubicBezTo>
                  <a:pt x="5704914" y="499311"/>
                  <a:pt x="5757582" y="246058"/>
                  <a:pt x="5782235" y="244938"/>
                </a:cubicBezTo>
                <a:cubicBezTo>
                  <a:pt x="5806888" y="243818"/>
                  <a:pt x="5781115" y="446644"/>
                  <a:pt x="5829300" y="460091"/>
                </a:cubicBezTo>
                <a:cubicBezTo>
                  <a:pt x="5877485" y="473538"/>
                  <a:pt x="6016438" y="312173"/>
                  <a:pt x="6071347" y="325620"/>
                </a:cubicBezTo>
                <a:cubicBezTo>
                  <a:pt x="6126256" y="339067"/>
                  <a:pt x="6116171" y="517241"/>
                  <a:pt x="6158753" y="540773"/>
                </a:cubicBezTo>
                <a:cubicBezTo>
                  <a:pt x="6201335" y="564305"/>
                  <a:pt x="6302188" y="437679"/>
                  <a:pt x="6326841" y="466814"/>
                </a:cubicBezTo>
                <a:cubicBezTo>
                  <a:pt x="6351494" y="495949"/>
                  <a:pt x="6274174" y="695414"/>
                  <a:pt x="6306671" y="715585"/>
                </a:cubicBezTo>
                <a:cubicBezTo>
                  <a:pt x="6339168" y="735756"/>
                  <a:pt x="6483724" y="565426"/>
                  <a:pt x="6521824" y="587838"/>
                </a:cubicBezTo>
                <a:cubicBezTo>
                  <a:pt x="6559924" y="610250"/>
                  <a:pt x="6485965" y="827644"/>
                  <a:pt x="6535271" y="850056"/>
                </a:cubicBezTo>
                <a:cubicBezTo>
                  <a:pt x="6584577" y="872468"/>
                  <a:pt x="6769474" y="689811"/>
                  <a:pt x="6817659" y="722308"/>
                </a:cubicBezTo>
                <a:cubicBezTo>
                  <a:pt x="6865844" y="754805"/>
                  <a:pt x="6790764" y="1006938"/>
                  <a:pt x="6824382" y="1045038"/>
                </a:cubicBezTo>
                <a:cubicBezTo>
                  <a:pt x="6858000" y="1083138"/>
                  <a:pt x="6979024" y="920652"/>
                  <a:pt x="7019365" y="950908"/>
                </a:cubicBezTo>
                <a:cubicBezTo>
                  <a:pt x="7059706" y="981164"/>
                  <a:pt x="7026088" y="1207523"/>
                  <a:pt x="7066429" y="1226573"/>
                </a:cubicBezTo>
                <a:cubicBezTo>
                  <a:pt x="7106770" y="1245623"/>
                  <a:pt x="7221071" y="1040555"/>
                  <a:pt x="7261412" y="1065208"/>
                </a:cubicBezTo>
                <a:cubicBezTo>
                  <a:pt x="7301753" y="1089861"/>
                  <a:pt x="7265894" y="1355441"/>
                  <a:pt x="7308476" y="1374491"/>
                </a:cubicBezTo>
                <a:cubicBezTo>
                  <a:pt x="7351058" y="1393541"/>
                  <a:pt x="7463118" y="1208643"/>
                  <a:pt x="7516906" y="1179508"/>
                </a:cubicBezTo>
                <a:cubicBezTo>
                  <a:pt x="7570694" y="1150373"/>
                  <a:pt x="7600950" y="1175026"/>
                  <a:pt x="7631206" y="1199679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4A0033-0FF2-466E-A55E-1DBC13DA8626}"/>
              </a:ext>
            </a:extLst>
          </p:cNvPr>
          <p:cNvSpPr txBox="1"/>
          <p:nvPr/>
        </p:nvSpPr>
        <p:spPr>
          <a:xfrm>
            <a:off x="2445354" y="3079377"/>
            <a:ext cx="1539674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Accumulation Phase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6E58A3-CFE9-4936-B1D5-42629AB3BACB}"/>
              </a:ext>
            </a:extLst>
          </p:cNvPr>
          <p:cNvSpPr txBox="1"/>
          <p:nvPr/>
        </p:nvSpPr>
        <p:spPr>
          <a:xfrm rot="19320563">
            <a:off x="4050863" y="2433697"/>
            <a:ext cx="133798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 Up Phase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516A570-EE97-415C-9050-63A3353FAA96}"/>
              </a:ext>
            </a:extLst>
          </p:cNvPr>
          <p:cNvSpPr txBox="1"/>
          <p:nvPr/>
        </p:nvSpPr>
        <p:spPr>
          <a:xfrm>
            <a:off x="5402943" y="2114032"/>
            <a:ext cx="1337982" cy="2539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Distribution Phase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EA1003-4407-4BF1-9DC2-A9E7875AF81C}"/>
              </a:ext>
            </a:extLst>
          </p:cNvPr>
          <p:cNvSpPr txBox="1"/>
          <p:nvPr/>
        </p:nvSpPr>
        <p:spPr>
          <a:xfrm rot="1931155">
            <a:off x="6763480" y="2648283"/>
            <a:ext cx="1553086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 Down Phase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E7BE6A3-013E-41FA-97D2-2D68BAB5E1E2}"/>
              </a:ext>
            </a:extLst>
          </p:cNvPr>
          <p:cNvCxnSpPr/>
          <p:nvPr/>
        </p:nvCxnSpPr>
        <p:spPr>
          <a:xfrm flipH="1">
            <a:off x="2252382" y="3416018"/>
            <a:ext cx="430306" cy="349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7052E32-5572-4B70-98C6-C87CC519BDFC}"/>
              </a:ext>
            </a:extLst>
          </p:cNvPr>
          <p:cNvCxnSpPr>
            <a:cxnSpLocks/>
          </p:cNvCxnSpPr>
          <p:nvPr/>
        </p:nvCxnSpPr>
        <p:spPr>
          <a:xfrm>
            <a:off x="2935941" y="3416019"/>
            <a:ext cx="0" cy="416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8BA0BBD-7BC8-4C8B-918D-826B20D8DB63}"/>
              </a:ext>
            </a:extLst>
          </p:cNvPr>
          <p:cNvCxnSpPr>
            <a:cxnSpLocks/>
          </p:cNvCxnSpPr>
          <p:nvPr/>
        </p:nvCxnSpPr>
        <p:spPr>
          <a:xfrm>
            <a:off x="3092824" y="3416018"/>
            <a:ext cx="526676" cy="349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3936CE9-05F4-495A-8289-2D94DC415878}"/>
              </a:ext>
            </a:extLst>
          </p:cNvPr>
          <p:cNvCxnSpPr>
            <a:cxnSpLocks/>
          </p:cNvCxnSpPr>
          <p:nvPr/>
        </p:nvCxnSpPr>
        <p:spPr>
          <a:xfrm>
            <a:off x="7201706" y="2786407"/>
            <a:ext cx="0" cy="486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82F85BD-137E-4B0D-B093-CF85A89E5A36}"/>
              </a:ext>
            </a:extLst>
          </p:cNvPr>
          <p:cNvCxnSpPr>
            <a:cxnSpLocks/>
          </p:cNvCxnSpPr>
          <p:nvPr/>
        </p:nvCxnSpPr>
        <p:spPr>
          <a:xfrm>
            <a:off x="7865398" y="3210182"/>
            <a:ext cx="0" cy="473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4800B08C-3021-4325-A219-0E47E905AE4B}"/>
              </a:ext>
            </a:extLst>
          </p:cNvPr>
          <p:cNvSpPr txBox="1"/>
          <p:nvPr/>
        </p:nvSpPr>
        <p:spPr>
          <a:xfrm>
            <a:off x="1552724" y="3885304"/>
            <a:ext cx="781764" cy="43088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Short Straddle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B01CD42-3D7A-4A37-B741-1DB26C46DFB6}"/>
              </a:ext>
            </a:extLst>
          </p:cNvPr>
          <p:cNvSpPr txBox="1"/>
          <p:nvPr/>
        </p:nvSpPr>
        <p:spPr>
          <a:xfrm>
            <a:off x="2545059" y="3885304"/>
            <a:ext cx="781764" cy="43088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Long Call Butterfly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E64A755-80ED-41C9-8C78-BC1E1E1A7D98}"/>
              </a:ext>
            </a:extLst>
          </p:cNvPr>
          <p:cNvSpPr txBox="1"/>
          <p:nvPr/>
        </p:nvSpPr>
        <p:spPr>
          <a:xfrm>
            <a:off x="3467075" y="3869646"/>
            <a:ext cx="781764" cy="43088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Iron Condor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525B133-EC5A-4C16-BB3D-C158E09DD06D}"/>
              </a:ext>
            </a:extLst>
          </p:cNvPr>
          <p:cNvSpPr txBox="1"/>
          <p:nvPr/>
        </p:nvSpPr>
        <p:spPr>
          <a:xfrm>
            <a:off x="4333608" y="3188428"/>
            <a:ext cx="788543" cy="57708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Bullish Risk Reversal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EA959EF-1224-4055-92BC-71A12764A19E}"/>
              </a:ext>
            </a:extLst>
          </p:cNvPr>
          <p:cNvSpPr txBox="1"/>
          <p:nvPr/>
        </p:nvSpPr>
        <p:spPr>
          <a:xfrm>
            <a:off x="5209989" y="2948545"/>
            <a:ext cx="788543" cy="43088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Bull Call Spread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BE1F4F8-402D-4C18-97EF-BBFE5AF8944F}"/>
              </a:ext>
            </a:extLst>
          </p:cNvPr>
          <p:cNvSpPr txBox="1"/>
          <p:nvPr/>
        </p:nvSpPr>
        <p:spPr>
          <a:xfrm>
            <a:off x="6745009" y="3316811"/>
            <a:ext cx="788543" cy="43088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Bear Call Spread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4AA795A-E611-4148-B8C4-753318B16279}"/>
              </a:ext>
            </a:extLst>
          </p:cNvPr>
          <p:cNvSpPr txBox="1"/>
          <p:nvPr/>
        </p:nvSpPr>
        <p:spPr>
          <a:xfrm>
            <a:off x="7668633" y="3756534"/>
            <a:ext cx="483682" cy="2616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Put</a:t>
            </a:r>
          </a:p>
        </p:txBody>
      </p: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46AA09E3-6B62-421A-ADEA-5739465FA142}"/>
              </a:ext>
            </a:extLst>
          </p:cNvPr>
          <p:cNvCxnSpPr/>
          <p:nvPr/>
        </p:nvCxnSpPr>
        <p:spPr>
          <a:xfrm rot="16200000" flipH="1">
            <a:off x="4532774" y="2945264"/>
            <a:ext cx="288114" cy="10209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6DCEBE27-7947-41DA-AD50-73B34B352CBC}"/>
              </a:ext>
            </a:extLst>
          </p:cNvPr>
          <p:cNvCxnSpPr>
            <a:cxnSpLocks/>
          </p:cNvCxnSpPr>
          <p:nvPr/>
        </p:nvCxnSpPr>
        <p:spPr>
          <a:xfrm rot="16200000" flipH="1">
            <a:off x="5115708" y="2478869"/>
            <a:ext cx="434236" cy="38313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46E0DBD-FFAD-4057-BD72-011CCD08D299}"/>
              </a:ext>
            </a:extLst>
          </p:cNvPr>
          <p:cNvCxnSpPr>
            <a:cxnSpLocks/>
          </p:cNvCxnSpPr>
          <p:nvPr/>
        </p:nvCxnSpPr>
        <p:spPr>
          <a:xfrm flipH="1" flipV="1">
            <a:off x="4333608" y="1444875"/>
            <a:ext cx="994002" cy="125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577FE2C-AE2A-4E4A-A366-E4FF5A05A2FB}"/>
              </a:ext>
            </a:extLst>
          </p:cNvPr>
          <p:cNvCxnSpPr>
            <a:cxnSpLocks/>
          </p:cNvCxnSpPr>
          <p:nvPr/>
        </p:nvCxnSpPr>
        <p:spPr>
          <a:xfrm flipV="1">
            <a:off x="2779929" y="1953540"/>
            <a:ext cx="156012" cy="707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B700558-C323-4E08-A128-860F8F781378}"/>
              </a:ext>
            </a:extLst>
          </p:cNvPr>
          <p:cNvSpPr txBox="1"/>
          <p:nvPr/>
        </p:nvSpPr>
        <p:spPr>
          <a:xfrm>
            <a:off x="2062258" y="1242288"/>
            <a:ext cx="220635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These strategies are perfect for these stage</a:t>
            </a:r>
          </a:p>
        </p:txBody>
      </p:sp>
    </p:spTree>
    <p:extLst>
      <p:ext uri="{BB962C8B-B14F-4D97-AF65-F5344CB8AC3E}">
        <p14:creationId xmlns:p14="http://schemas.microsoft.com/office/powerpoint/2010/main" val="3363417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5E8A0-5065-4820-B381-FF49C981A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Butterfly Strategy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8D27C-57D0-4B40-94C6-19E0E5550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85" y="889995"/>
            <a:ext cx="8513100" cy="3687476"/>
          </a:xfrm>
        </p:spPr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Great strategy with a fixed risk and capped profit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Pays the most if the market is not moving as much! 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strategy is simple: 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Sell</a:t>
            </a:r>
            <a:r>
              <a:rPr lang="en-US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 ATM calls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buy one </a:t>
            </a:r>
            <a:r>
              <a:rPr lang="en-US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ITM call 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en-US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one</a:t>
            </a:r>
            <a:r>
              <a:rPr lang="en-US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OTM call 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form the wings</a:t>
            </a:r>
            <a:r>
              <a:rPr lang="en-US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</a:t>
            </a:r>
            <a:r>
              <a:rPr lang="en-US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same expiry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7B251C-4507-4498-898F-078444192845}"/>
              </a:ext>
            </a:extLst>
          </p:cNvPr>
          <p:cNvCxnSpPr>
            <a:cxnSpLocks/>
          </p:cNvCxnSpPr>
          <p:nvPr/>
        </p:nvCxnSpPr>
        <p:spPr>
          <a:xfrm flipV="1">
            <a:off x="2784578" y="2366981"/>
            <a:ext cx="0" cy="19968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58172AF-8E3A-46C2-82A2-5EC531F6A939}"/>
              </a:ext>
            </a:extLst>
          </p:cNvPr>
          <p:cNvCxnSpPr>
            <a:cxnSpLocks/>
          </p:cNvCxnSpPr>
          <p:nvPr/>
        </p:nvCxnSpPr>
        <p:spPr>
          <a:xfrm>
            <a:off x="2792426" y="3404458"/>
            <a:ext cx="368000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4806D11-EB16-4B71-9645-E3E0EB14EB1A}"/>
              </a:ext>
            </a:extLst>
          </p:cNvPr>
          <p:cNvCxnSpPr>
            <a:cxnSpLocks/>
          </p:cNvCxnSpPr>
          <p:nvPr/>
        </p:nvCxnSpPr>
        <p:spPr>
          <a:xfrm flipV="1">
            <a:off x="3851404" y="2646362"/>
            <a:ext cx="637580" cy="12209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AACF27E-4ECE-4DFE-AD99-C28AEB4D623A}"/>
              </a:ext>
            </a:extLst>
          </p:cNvPr>
          <p:cNvCxnSpPr>
            <a:cxnSpLocks/>
          </p:cNvCxnSpPr>
          <p:nvPr/>
        </p:nvCxnSpPr>
        <p:spPr>
          <a:xfrm>
            <a:off x="3404290" y="3861037"/>
            <a:ext cx="4605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85F3FD3-6BD6-4D1A-926F-2145941730D6}"/>
              </a:ext>
            </a:extLst>
          </p:cNvPr>
          <p:cNvCxnSpPr>
            <a:cxnSpLocks/>
          </p:cNvCxnSpPr>
          <p:nvPr/>
        </p:nvCxnSpPr>
        <p:spPr>
          <a:xfrm flipH="1" flipV="1">
            <a:off x="4483383" y="2632914"/>
            <a:ext cx="606511" cy="12344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5D3CDBCC-64BE-4E3A-9B07-B199AA480D82}"/>
              </a:ext>
            </a:extLst>
          </p:cNvPr>
          <p:cNvSpPr txBox="1"/>
          <p:nvPr/>
        </p:nvSpPr>
        <p:spPr>
          <a:xfrm>
            <a:off x="5817203" y="3559581"/>
            <a:ext cx="1777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Stock Price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8F3CAD1-ABEC-4406-90F8-8FBD06A876AC}"/>
              </a:ext>
            </a:extLst>
          </p:cNvPr>
          <p:cNvSpPr txBox="1"/>
          <p:nvPr/>
        </p:nvSpPr>
        <p:spPr>
          <a:xfrm>
            <a:off x="1975507" y="2289661"/>
            <a:ext cx="801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Payoff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6D355BD-9826-4541-A2E4-F79A3E912805}"/>
              </a:ext>
            </a:extLst>
          </p:cNvPr>
          <p:cNvCxnSpPr>
            <a:cxnSpLocks/>
          </p:cNvCxnSpPr>
          <p:nvPr/>
        </p:nvCxnSpPr>
        <p:spPr>
          <a:xfrm>
            <a:off x="5069472" y="3857761"/>
            <a:ext cx="4605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AF2A87-CB82-4EE3-B0E7-CEC76C9FCE07}"/>
              </a:ext>
            </a:extLst>
          </p:cNvPr>
          <p:cNvCxnSpPr>
            <a:cxnSpLocks/>
          </p:cNvCxnSpPr>
          <p:nvPr/>
        </p:nvCxnSpPr>
        <p:spPr>
          <a:xfrm>
            <a:off x="4483383" y="2289661"/>
            <a:ext cx="0" cy="167079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418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CFFC6-DD4B-43F4-ADA2-8D5174F1D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Butterfly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13F81B8-0DD8-414D-BBEE-D74EAE9142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437819"/>
              </p:ext>
            </p:extLst>
          </p:nvPr>
        </p:nvGraphicFramePr>
        <p:xfrm>
          <a:off x="1382619" y="1544731"/>
          <a:ext cx="6378762" cy="23767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5443">
                  <a:extLst>
                    <a:ext uri="{9D8B030D-6E8A-4147-A177-3AD203B41FA5}">
                      <a16:colId xmlns:a16="http://schemas.microsoft.com/office/drawing/2014/main" val="2626988295"/>
                    </a:ext>
                  </a:extLst>
                </a:gridCol>
                <a:gridCol w="4013319">
                  <a:extLst>
                    <a:ext uri="{9D8B030D-6E8A-4147-A177-3AD203B41FA5}">
                      <a16:colId xmlns:a16="http://schemas.microsoft.com/office/drawing/2014/main" val="4117619006"/>
                    </a:ext>
                  </a:extLst>
                </a:gridCol>
              </a:tblGrid>
              <a:tr h="5941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Max Loss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Premium spent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21349727"/>
                  </a:ext>
                </a:extLst>
              </a:tr>
              <a:tr h="5941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Max Upside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(ATM call strike price – ITM call strike price – total debit paid)*100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2017656"/>
                  </a:ext>
                </a:extLst>
              </a:tr>
              <a:tr h="5941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Breakeven Up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OTM call strike price  - total debit paid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9656489"/>
                  </a:ext>
                </a:extLst>
              </a:tr>
              <a:tr h="5941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Breakeven Down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ATM call strike price + total debit paid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9956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917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8C720-CD83-42EE-961E-FD6F8C469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Butterfly Strategy: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1676E-E395-4151-BB7F-91CF4C856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10" y="850591"/>
            <a:ext cx="7732615" cy="1132231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Apple has been trading in a range! No upside or downside catalyst to help the stock break out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Hypothesis: The stock will continue to trade in a range! 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Apple current price: $128 on May 24</a:t>
            </a:r>
            <a:r>
              <a:rPr lang="en-US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0A89C3-50EF-4E82-99DF-CE15311AEF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662"/>
          <a:stretch/>
        </p:blipFill>
        <p:spPr>
          <a:xfrm>
            <a:off x="1240086" y="2071894"/>
            <a:ext cx="4289612" cy="233514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9E86B6-232B-47B7-9BB2-5AD965094580}"/>
              </a:ext>
            </a:extLst>
          </p:cNvPr>
          <p:cNvCxnSpPr/>
          <p:nvPr/>
        </p:nvCxnSpPr>
        <p:spPr>
          <a:xfrm>
            <a:off x="2889926" y="3348293"/>
            <a:ext cx="221204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C747C8F-81D6-4355-BBCD-FD5F6851197C}"/>
              </a:ext>
            </a:extLst>
          </p:cNvPr>
          <p:cNvCxnSpPr/>
          <p:nvPr/>
        </p:nvCxnSpPr>
        <p:spPr>
          <a:xfrm>
            <a:off x="2961638" y="2411480"/>
            <a:ext cx="221204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73BA40F-9E1A-4FCE-A03E-248184A74260}"/>
              </a:ext>
            </a:extLst>
          </p:cNvPr>
          <p:cNvCxnSpPr>
            <a:cxnSpLocks/>
          </p:cNvCxnSpPr>
          <p:nvPr/>
        </p:nvCxnSpPr>
        <p:spPr>
          <a:xfrm flipH="1" flipV="1">
            <a:off x="5576880" y="2460265"/>
            <a:ext cx="632018" cy="423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219D2D6-1E35-4FEB-B70A-C4326044283D}"/>
              </a:ext>
            </a:extLst>
          </p:cNvPr>
          <p:cNvCxnSpPr>
            <a:cxnSpLocks/>
          </p:cNvCxnSpPr>
          <p:nvPr/>
        </p:nvCxnSpPr>
        <p:spPr>
          <a:xfrm flipH="1">
            <a:off x="5576880" y="2883849"/>
            <a:ext cx="632017" cy="430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2598326-1FF8-45CD-AB02-DB4638CC7540}"/>
              </a:ext>
            </a:extLst>
          </p:cNvPr>
          <p:cNvSpPr txBox="1"/>
          <p:nvPr/>
        </p:nvSpPr>
        <p:spPr>
          <a:xfrm>
            <a:off x="6315380" y="2411480"/>
            <a:ext cx="1566582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Apple trading in a range bound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DBEFF69-1F63-4C5D-9E1B-DEF179E96F0C}"/>
              </a:ext>
            </a:extLst>
          </p:cNvPr>
          <p:cNvCxnSpPr>
            <a:cxnSpLocks/>
          </p:cNvCxnSpPr>
          <p:nvPr/>
        </p:nvCxnSpPr>
        <p:spPr>
          <a:xfrm>
            <a:off x="5311847" y="3477390"/>
            <a:ext cx="688616" cy="1853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247744C-C17E-40BA-B211-20BE21B096F2}"/>
              </a:ext>
            </a:extLst>
          </p:cNvPr>
          <p:cNvSpPr txBox="1"/>
          <p:nvPr/>
        </p:nvSpPr>
        <p:spPr>
          <a:xfrm>
            <a:off x="6128810" y="3662748"/>
            <a:ext cx="1876615" cy="73866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Apple will be around $130 over the next few month</a:t>
            </a:r>
          </a:p>
        </p:txBody>
      </p:sp>
    </p:spTree>
    <p:extLst>
      <p:ext uri="{BB962C8B-B14F-4D97-AF65-F5344CB8AC3E}">
        <p14:creationId xmlns:p14="http://schemas.microsoft.com/office/powerpoint/2010/main" val="3939235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BT">
      <a:dk1>
        <a:srgbClr val="000000"/>
      </a:dk1>
      <a:lt1>
        <a:srgbClr val="FFFFFF"/>
      </a:lt1>
      <a:dk2>
        <a:srgbClr val="7F7F7F"/>
      </a:dk2>
      <a:lt2>
        <a:srgbClr val="E7E6E6"/>
      </a:lt2>
      <a:accent1>
        <a:srgbClr val="67121B"/>
      </a:accent1>
      <a:accent2>
        <a:srgbClr val="B40000"/>
      </a:accent2>
      <a:accent3>
        <a:srgbClr val="A5A5A5"/>
      </a:accent3>
      <a:accent4>
        <a:srgbClr val="7F7F7F"/>
      </a:accent4>
      <a:accent5>
        <a:srgbClr val="F2F2F2"/>
      </a:accent5>
      <a:accent6>
        <a:srgbClr val="7F7F7F"/>
      </a:accent6>
      <a:hlink>
        <a:srgbClr val="67121B"/>
      </a:hlink>
      <a:folHlink>
        <a:srgbClr val="B4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1347</Words>
  <Application>Microsoft Office PowerPoint</Application>
  <PresentationFormat>On-screen Show (16:9)</PresentationFormat>
  <Paragraphs>209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Raleway</vt:lpstr>
      <vt:lpstr>Open Sans</vt:lpstr>
      <vt:lpstr>Arial</vt:lpstr>
      <vt:lpstr>Office Theme</vt:lpstr>
      <vt:lpstr>Using Options as a Range Strategy </vt:lpstr>
      <vt:lpstr>Course Outline</vt:lpstr>
      <vt:lpstr>Class Objective </vt:lpstr>
      <vt:lpstr>Strategies Discussed in this Class</vt:lpstr>
      <vt:lpstr>When to Use Range Bound Strategies </vt:lpstr>
      <vt:lpstr>Stock Phases and Options</vt:lpstr>
      <vt:lpstr>Butterfly Strategy </vt:lpstr>
      <vt:lpstr>Butterfly</vt:lpstr>
      <vt:lpstr>Butterfly Strategy: Example</vt:lpstr>
      <vt:lpstr>Butterfly Example</vt:lpstr>
      <vt:lpstr>Butterfly Example</vt:lpstr>
      <vt:lpstr>Short Straddle</vt:lpstr>
      <vt:lpstr>Short Straddle</vt:lpstr>
      <vt:lpstr>Short Straddle Example</vt:lpstr>
      <vt:lpstr>Short Straddle: Example </vt:lpstr>
      <vt:lpstr>Short Straddle Example </vt:lpstr>
      <vt:lpstr>Short Strangle</vt:lpstr>
      <vt:lpstr>Short Strangle</vt:lpstr>
      <vt:lpstr>Short Strangle Example</vt:lpstr>
      <vt:lpstr>Short Strangle Example </vt:lpstr>
      <vt:lpstr>Short Strangle Example</vt:lpstr>
      <vt:lpstr>Iron Condor</vt:lpstr>
      <vt:lpstr>Iron Condor Vs Strangle </vt:lpstr>
      <vt:lpstr>Iron Condor</vt:lpstr>
      <vt:lpstr>Iron Condor Example </vt:lpstr>
      <vt:lpstr>Iron Condor: Example</vt:lpstr>
      <vt:lpstr>Iron Condor: Example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Option Basics</dc:title>
  <cp:lastModifiedBy>A A</cp:lastModifiedBy>
  <cp:revision>182</cp:revision>
  <dcterms:modified xsi:type="dcterms:W3CDTF">2021-07-20T22:13:53Z</dcterms:modified>
</cp:coreProperties>
</file>