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76" r:id="rId3"/>
    <p:sldId id="379" r:id="rId4"/>
    <p:sldId id="362" r:id="rId5"/>
    <p:sldId id="363" r:id="rId6"/>
    <p:sldId id="364" r:id="rId7"/>
    <p:sldId id="365" r:id="rId8"/>
    <p:sldId id="366" r:id="rId9"/>
    <p:sldId id="367" r:id="rId10"/>
    <p:sldId id="378" r:id="rId11"/>
    <p:sldId id="368" r:id="rId12"/>
    <p:sldId id="381" r:id="rId13"/>
    <p:sldId id="369" r:id="rId14"/>
    <p:sldId id="371" r:id="rId15"/>
    <p:sldId id="372" r:id="rId16"/>
    <p:sldId id="370" r:id="rId17"/>
    <p:sldId id="373" r:id="rId18"/>
    <p:sldId id="375" r:id="rId19"/>
    <p:sldId id="376" r:id="rId20"/>
    <p:sldId id="377" r:id="rId21"/>
    <p:sldId id="380" r:id="rId22"/>
    <p:sldId id="354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Aziz" initials="AA" lastIdx="2" clrIdx="0">
    <p:extLst>
      <p:ext uri="{19B8F6BF-5375-455C-9EA6-DF929625EA0E}">
        <p15:presenceInfo xmlns:p15="http://schemas.microsoft.com/office/powerpoint/2012/main" userId="17b2522e63a5cf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DD1A9-4BCC-45F8-8704-2F058F46C0F7}" v="129" dt="2021-06-29T20:40:53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956" autoAdjust="0"/>
  </p:normalViewPr>
  <p:slideViewPr>
    <p:cSldViewPr snapToGrid="0">
      <p:cViewPr varScale="1">
        <p:scale>
          <a:sx n="128" d="100"/>
          <a:sy n="128" d="100"/>
        </p:scale>
        <p:origin x="138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Aziz" userId="17b2522e63a5cfc1" providerId="LiveId" clId="{794DD1A9-4BCC-45F8-8704-2F058F46C0F7}"/>
    <pc:docChg chg="undo redo custSel modSld">
      <pc:chgData name="Andrew Aziz" userId="17b2522e63a5cfc1" providerId="LiveId" clId="{794DD1A9-4BCC-45F8-8704-2F058F46C0F7}" dt="2021-06-29T20:47:27.948" v="596" actId="1038"/>
      <pc:docMkLst>
        <pc:docMk/>
      </pc:docMkLst>
      <pc:sldChg chg="modSp mod">
        <pc:chgData name="Andrew Aziz" userId="17b2522e63a5cfc1" providerId="LiveId" clId="{794DD1A9-4BCC-45F8-8704-2F058F46C0F7}" dt="2021-06-29T20:47:27.948" v="596" actId="1038"/>
        <pc:sldMkLst>
          <pc:docMk/>
          <pc:sldMk cId="1475298534" sldId="354"/>
        </pc:sldMkLst>
        <pc:spChg chg="mod">
          <ac:chgData name="Andrew Aziz" userId="17b2522e63a5cfc1" providerId="LiveId" clId="{794DD1A9-4BCC-45F8-8704-2F058F46C0F7}" dt="2021-06-29T20:46:29.408" v="556" actId="20577"/>
          <ac:spMkLst>
            <pc:docMk/>
            <pc:sldMk cId="1475298534" sldId="354"/>
            <ac:spMk id="3" creationId="{527D94E1-BD89-4981-877C-C0DFFF67FE32}"/>
          </ac:spMkLst>
        </pc:spChg>
        <pc:spChg chg="mod">
          <ac:chgData name="Andrew Aziz" userId="17b2522e63a5cfc1" providerId="LiveId" clId="{794DD1A9-4BCC-45F8-8704-2F058F46C0F7}" dt="2021-06-29T20:47:27.948" v="596" actId="1038"/>
          <ac:spMkLst>
            <pc:docMk/>
            <pc:sldMk cId="1475298534" sldId="354"/>
            <ac:spMk id="4" creationId="{18558198-033C-4C2C-A3A9-316D34C2FCD5}"/>
          </ac:spMkLst>
        </pc:spChg>
        <pc:spChg chg="mod">
          <ac:chgData name="Andrew Aziz" userId="17b2522e63a5cfc1" providerId="LiveId" clId="{794DD1A9-4BCC-45F8-8704-2F058F46C0F7}" dt="2021-06-29T20:47:27.948" v="596" actId="1038"/>
          <ac:spMkLst>
            <pc:docMk/>
            <pc:sldMk cId="1475298534" sldId="354"/>
            <ac:spMk id="6" creationId="{9AF259E5-F21D-4D00-A476-A9DC7B9049D7}"/>
          </ac:spMkLst>
        </pc:spChg>
        <pc:picChg chg="mod">
          <ac:chgData name="Andrew Aziz" userId="17b2522e63a5cfc1" providerId="LiveId" clId="{794DD1A9-4BCC-45F8-8704-2F058F46C0F7}" dt="2021-06-29T20:47:27.948" v="596" actId="1038"/>
          <ac:picMkLst>
            <pc:docMk/>
            <pc:sldMk cId="1475298534" sldId="354"/>
            <ac:picMk id="5" creationId="{EA637AEF-0DE0-4C34-B76E-845EC04B07EB}"/>
          </ac:picMkLst>
        </pc:picChg>
        <pc:picChg chg="mod">
          <ac:chgData name="Andrew Aziz" userId="17b2522e63a5cfc1" providerId="LiveId" clId="{794DD1A9-4BCC-45F8-8704-2F058F46C0F7}" dt="2021-06-29T20:47:27.948" v="596" actId="1038"/>
          <ac:picMkLst>
            <pc:docMk/>
            <pc:sldMk cId="1475298534" sldId="354"/>
            <ac:picMk id="8" creationId="{E430D64A-9496-4C9A-B2DD-D967821F50E8}"/>
          </ac:picMkLst>
        </pc:picChg>
      </pc:sldChg>
      <pc:sldChg chg="modSp mod">
        <pc:chgData name="Andrew Aziz" userId="17b2522e63a5cfc1" providerId="LiveId" clId="{794DD1A9-4BCC-45F8-8704-2F058F46C0F7}" dt="2021-06-29T20:37:24.355" v="457" actId="2710"/>
        <pc:sldMkLst>
          <pc:docMk/>
          <pc:sldMk cId="984248102" sldId="362"/>
        </pc:sldMkLst>
        <pc:spChg chg="mod">
          <ac:chgData name="Andrew Aziz" userId="17b2522e63a5cfc1" providerId="LiveId" clId="{794DD1A9-4BCC-45F8-8704-2F058F46C0F7}" dt="2021-06-29T20:37:24.355" v="457" actId="2710"/>
          <ac:spMkLst>
            <pc:docMk/>
            <pc:sldMk cId="984248102" sldId="362"/>
            <ac:spMk id="3" creationId="{425E9A68-7E08-4BFB-B38F-E19857E80F19}"/>
          </ac:spMkLst>
        </pc:spChg>
      </pc:sldChg>
      <pc:sldChg chg="modSp mod">
        <pc:chgData name="Andrew Aziz" userId="17b2522e63a5cfc1" providerId="LiveId" clId="{794DD1A9-4BCC-45F8-8704-2F058F46C0F7}" dt="2021-06-29T20:05:38.653" v="106" actId="2711"/>
        <pc:sldMkLst>
          <pc:docMk/>
          <pc:sldMk cId="2971824444" sldId="363"/>
        </pc:sldMkLst>
        <pc:spChg chg="mod">
          <ac:chgData name="Andrew Aziz" userId="17b2522e63a5cfc1" providerId="LiveId" clId="{794DD1A9-4BCC-45F8-8704-2F058F46C0F7}" dt="2021-06-29T20:05:38.653" v="106" actId="2711"/>
          <ac:spMkLst>
            <pc:docMk/>
            <pc:sldMk cId="2971824444" sldId="363"/>
            <ac:spMk id="5" creationId="{7D0B8392-5E89-4C40-A97E-CC4CC937F1C5}"/>
          </ac:spMkLst>
        </pc:spChg>
        <pc:spChg chg="mod">
          <ac:chgData name="Andrew Aziz" userId="17b2522e63a5cfc1" providerId="LiveId" clId="{794DD1A9-4BCC-45F8-8704-2F058F46C0F7}" dt="2021-06-29T19:58:32.041" v="11" actId="1076"/>
          <ac:spMkLst>
            <pc:docMk/>
            <pc:sldMk cId="2971824444" sldId="363"/>
            <ac:spMk id="6" creationId="{482FF83F-92C0-472E-BE30-97704BC3739C}"/>
          </ac:spMkLst>
        </pc:spChg>
        <pc:spChg chg="mod">
          <ac:chgData name="Andrew Aziz" userId="17b2522e63a5cfc1" providerId="LiveId" clId="{794DD1A9-4BCC-45F8-8704-2F058F46C0F7}" dt="2021-06-29T19:58:01.787" v="9" actId="1076"/>
          <ac:spMkLst>
            <pc:docMk/>
            <pc:sldMk cId="2971824444" sldId="363"/>
            <ac:spMk id="7" creationId="{AC71C135-6E09-4221-A492-15F856218ABD}"/>
          </ac:spMkLst>
        </pc:spChg>
        <pc:spChg chg="mod">
          <ac:chgData name="Andrew Aziz" userId="17b2522e63a5cfc1" providerId="LiveId" clId="{794DD1A9-4BCC-45F8-8704-2F058F46C0F7}" dt="2021-06-29T20:05:38.653" v="106" actId="2711"/>
          <ac:spMkLst>
            <pc:docMk/>
            <pc:sldMk cId="2971824444" sldId="363"/>
            <ac:spMk id="14" creationId="{CFF8CF96-5566-4E57-A2D0-F9463D07B20F}"/>
          </ac:spMkLst>
        </pc:spChg>
        <pc:spChg chg="mod">
          <ac:chgData name="Andrew Aziz" userId="17b2522e63a5cfc1" providerId="LiveId" clId="{794DD1A9-4BCC-45F8-8704-2F058F46C0F7}" dt="2021-06-29T20:05:38.653" v="106" actId="2711"/>
          <ac:spMkLst>
            <pc:docMk/>
            <pc:sldMk cId="2971824444" sldId="363"/>
            <ac:spMk id="16" creationId="{F2EAC989-F318-4E9E-B31F-7C2611EF4F34}"/>
          </ac:spMkLst>
        </pc:spChg>
        <pc:spChg chg="mod">
          <ac:chgData name="Andrew Aziz" userId="17b2522e63a5cfc1" providerId="LiveId" clId="{794DD1A9-4BCC-45F8-8704-2F058F46C0F7}" dt="2021-06-29T20:05:38.653" v="106" actId="2711"/>
          <ac:spMkLst>
            <pc:docMk/>
            <pc:sldMk cId="2971824444" sldId="363"/>
            <ac:spMk id="17" creationId="{964DC668-9456-49FD-B765-8E08FB867CEA}"/>
          </ac:spMkLst>
        </pc:spChg>
        <pc:spChg chg="mod">
          <ac:chgData name="Andrew Aziz" userId="17b2522e63a5cfc1" providerId="LiveId" clId="{794DD1A9-4BCC-45F8-8704-2F058F46C0F7}" dt="2021-06-29T19:58:32.041" v="11" actId="1076"/>
          <ac:spMkLst>
            <pc:docMk/>
            <pc:sldMk cId="2971824444" sldId="363"/>
            <ac:spMk id="18" creationId="{AC69F53B-9228-4A35-B2DC-0C636B90F5F2}"/>
          </ac:spMkLst>
        </pc:spChg>
        <pc:spChg chg="mod">
          <ac:chgData name="Andrew Aziz" userId="17b2522e63a5cfc1" providerId="LiveId" clId="{794DD1A9-4BCC-45F8-8704-2F058F46C0F7}" dt="2021-06-29T19:57:48.747" v="7" actId="1076"/>
          <ac:spMkLst>
            <pc:docMk/>
            <pc:sldMk cId="2971824444" sldId="363"/>
            <ac:spMk id="21" creationId="{3D54E4EF-670E-48D0-973E-C160ABE5AFAA}"/>
          </ac:spMkLst>
        </pc:spChg>
        <pc:picChg chg="mod">
          <ac:chgData name="Andrew Aziz" userId="17b2522e63a5cfc1" providerId="LiveId" clId="{794DD1A9-4BCC-45F8-8704-2F058F46C0F7}" dt="2021-06-29T19:58:32.041" v="11" actId="1076"/>
          <ac:picMkLst>
            <pc:docMk/>
            <pc:sldMk cId="2971824444" sldId="363"/>
            <ac:picMk id="10" creationId="{A4A7021B-C198-499A-9FDB-9B16518C2CB5}"/>
          </ac:picMkLst>
        </pc:picChg>
        <pc:picChg chg="mod">
          <ac:chgData name="Andrew Aziz" userId="17b2522e63a5cfc1" providerId="LiveId" clId="{794DD1A9-4BCC-45F8-8704-2F058F46C0F7}" dt="2021-06-29T19:58:05.002" v="10" actId="1076"/>
          <ac:picMkLst>
            <pc:docMk/>
            <pc:sldMk cId="2971824444" sldId="363"/>
            <ac:picMk id="1026" creationId="{E24D6EC7-0202-4718-AB6C-01238973D090}"/>
          </ac:picMkLst>
        </pc:picChg>
      </pc:sldChg>
      <pc:sldChg chg="modSp mod">
        <pc:chgData name="Andrew Aziz" userId="17b2522e63a5cfc1" providerId="LiveId" clId="{794DD1A9-4BCC-45F8-8704-2F058F46C0F7}" dt="2021-06-29T20:05:29.637" v="105" actId="2711"/>
        <pc:sldMkLst>
          <pc:docMk/>
          <pc:sldMk cId="2026247902" sldId="364"/>
        </pc:sldMkLst>
        <pc:spChg chg="mod">
          <ac:chgData name="Andrew Aziz" userId="17b2522e63a5cfc1" providerId="LiveId" clId="{794DD1A9-4BCC-45F8-8704-2F058F46C0F7}" dt="2021-06-29T20:05:29.637" v="105" actId="2711"/>
          <ac:spMkLst>
            <pc:docMk/>
            <pc:sldMk cId="2026247902" sldId="364"/>
            <ac:spMk id="11" creationId="{34B32A21-D7D4-43B3-8785-F5CE09A88183}"/>
          </ac:spMkLst>
        </pc:spChg>
        <pc:picChg chg="mod">
          <ac:chgData name="Andrew Aziz" userId="17b2522e63a5cfc1" providerId="LiveId" clId="{794DD1A9-4BCC-45F8-8704-2F058F46C0F7}" dt="2021-06-29T19:58:40.465" v="12" actId="1076"/>
          <ac:picMkLst>
            <pc:docMk/>
            <pc:sldMk cId="2026247902" sldId="364"/>
            <ac:picMk id="14" creationId="{764BD51C-050D-4124-99D7-F233480AB933}"/>
          </ac:picMkLst>
        </pc:picChg>
      </pc:sldChg>
      <pc:sldChg chg="modSp mod">
        <pc:chgData name="Andrew Aziz" userId="17b2522e63a5cfc1" providerId="LiveId" clId="{794DD1A9-4BCC-45F8-8704-2F058F46C0F7}" dt="2021-06-29T20:06:02.963" v="107" actId="2711"/>
        <pc:sldMkLst>
          <pc:docMk/>
          <pc:sldMk cId="994865947" sldId="365"/>
        </pc:sldMkLst>
        <pc:spChg chg="mod">
          <ac:chgData name="Andrew Aziz" userId="17b2522e63a5cfc1" providerId="LiveId" clId="{794DD1A9-4BCC-45F8-8704-2F058F46C0F7}" dt="2021-06-29T20:03:03.003" v="72" actId="1076"/>
          <ac:spMkLst>
            <pc:docMk/>
            <pc:sldMk cId="994865947" sldId="365"/>
            <ac:spMk id="6" creationId="{031E1ABE-8C66-4F80-A640-137981367855}"/>
          </ac:spMkLst>
        </pc:spChg>
        <pc:spChg chg="mod">
          <ac:chgData name="Andrew Aziz" userId="17b2522e63a5cfc1" providerId="LiveId" clId="{794DD1A9-4BCC-45F8-8704-2F058F46C0F7}" dt="2021-06-29T20:03:03.003" v="72" actId="1076"/>
          <ac:spMkLst>
            <pc:docMk/>
            <pc:sldMk cId="994865947" sldId="365"/>
            <ac:spMk id="8" creationId="{BCB3F537-86AC-42E5-AF70-D0898DBA142A}"/>
          </ac:spMkLst>
        </pc:spChg>
        <pc:spChg chg="mod">
          <ac:chgData name="Andrew Aziz" userId="17b2522e63a5cfc1" providerId="LiveId" clId="{794DD1A9-4BCC-45F8-8704-2F058F46C0F7}" dt="2021-06-29T20:06:02.963" v="107" actId="2711"/>
          <ac:spMkLst>
            <pc:docMk/>
            <pc:sldMk cId="994865947" sldId="365"/>
            <ac:spMk id="14" creationId="{D54998F3-CCDB-42DB-A051-E3C842E3AC44}"/>
          </ac:spMkLst>
        </pc:spChg>
        <pc:spChg chg="mod">
          <ac:chgData name="Andrew Aziz" userId="17b2522e63a5cfc1" providerId="LiveId" clId="{794DD1A9-4BCC-45F8-8704-2F058F46C0F7}" dt="2021-06-29T20:06:02.963" v="107" actId="2711"/>
          <ac:spMkLst>
            <pc:docMk/>
            <pc:sldMk cId="994865947" sldId="365"/>
            <ac:spMk id="15" creationId="{71B01587-A339-45C0-9230-6F7522F48368}"/>
          </ac:spMkLst>
        </pc:spChg>
        <pc:picChg chg="mod">
          <ac:chgData name="Andrew Aziz" userId="17b2522e63a5cfc1" providerId="LiveId" clId="{794DD1A9-4BCC-45F8-8704-2F058F46C0F7}" dt="2021-06-29T20:03:03.003" v="72" actId="1076"/>
          <ac:picMkLst>
            <pc:docMk/>
            <pc:sldMk cId="994865947" sldId="365"/>
            <ac:picMk id="5" creationId="{202932F5-D88A-4ECF-89E3-C838B4EDFE2D}"/>
          </ac:picMkLst>
        </pc:picChg>
        <pc:cxnChg chg="mod">
          <ac:chgData name="Andrew Aziz" userId="17b2522e63a5cfc1" providerId="LiveId" clId="{794DD1A9-4BCC-45F8-8704-2F058F46C0F7}" dt="2021-06-29T20:03:03.003" v="72" actId="1076"/>
          <ac:cxnSpMkLst>
            <pc:docMk/>
            <pc:sldMk cId="994865947" sldId="365"/>
            <ac:cxnSpMk id="10" creationId="{3276ACEE-AD3D-434B-9F95-320E58A6E0F1}"/>
          </ac:cxnSpMkLst>
        </pc:cxnChg>
        <pc:cxnChg chg="mod">
          <ac:chgData name="Andrew Aziz" userId="17b2522e63a5cfc1" providerId="LiveId" clId="{794DD1A9-4BCC-45F8-8704-2F058F46C0F7}" dt="2021-06-29T20:03:03.003" v="72" actId="1076"/>
          <ac:cxnSpMkLst>
            <pc:docMk/>
            <pc:sldMk cId="994865947" sldId="365"/>
            <ac:cxnSpMk id="11" creationId="{BBBD17AC-6E6A-40F1-A378-21E75382632C}"/>
          </ac:cxnSpMkLst>
        </pc:cxnChg>
      </pc:sldChg>
      <pc:sldChg chg="modSp mod">
        <pc:chgData name="Andrew Aziz" userId="17b2522e63a5cfc1" providerId="LiveId" clId="{794DD1A9-4BCC-45F8-8704-2F058F46C0F7}" dt="2021-06-29T20:05:22.220" v="104" actId="2711"/>
        <pc:sldMkLst>
          <pc:docMk/>
          <pc:sldMk cId="485853818" sldId="366"/>
        </pc:sldMkLst>
        <pc:spChg chg="mod">
          <ac:chgData name="Andrew Aziz" userId="17b2522e63a5cfc1" providerId="LiveId" clId="{794DD1A9-4BCC-45F8-8704-2F058F46C0F7}" dt="2021-06-29T20:04:56.829" v="98" actId="1076"/>
          <ac:spMkLst>
            <pc:docMk/>
            <pc:sldMk cId="485853818" sldId="366"/>
            <ac:spMk id="8" creationId="{4FE8B770-F86A-41F9-A168-BA7A87F772B3}"/>
          </ac:spMkLst>
        </pc:spChg>
        <pc:spChg chg="mod">
          <ac:chgData name="Andrew Aziz" userId="17b2522e63a5cfc1" providerId="LiveId" clId="{794DD1A9-4BCC-45F8-8704-2F058F46C0F7}" dt="2021-06-29T20:05:22.220" v="104" actId="2711"/>
          <ac:spMkLst>
            <pc:docMk/>
            <pc:sldMk cId="485853818" sldId="366"/>
            <ac:spMk id="11" creationId="{F19A0CFA-AB50-4936-9FE0-80CC5C9C304C}"/>
          </ac:spMkLst>
        </pc:spChg>
        <pc:picChg chg="mod">
          <ac:chgData name="Andrew Aziz" userId="17b2522e63a5cfc1" providerId="LiveId" clId="{794DD1A9-4BCC-45F8-8704-2F058F46C0F7}" dt="2021-06-29T20:04:51.502" v="97" actId="1076"/>
          <ac:picMkLst>
            <pc:docMk/>
            <pc:sldMk cId="485853818" sldId="366"/>
            <ac:picMk id="7" creationId="{650C0584-8EEC-47D4-ADCA-F57E21C9592B}"/>
          </ac:picMkLst>
        </pc:picChg>
        <pc:cxnChg chg="mod">
          <ac:chgData name="Andrew Aziz" userId="17b2522e63a5cfc1" providerId="LiveId" clId="{794DD1A9-4BCC-45F8-8704-2F058F46C0F7}" dt="2021-06-29T20:05:00.550" v="99" actId="1076"/>
          <ac:cxnSpMkLst>
            <pc:docMk/>
            <pc:sldMk cId="485853818" sldId="366"/>
            <ac:cxnSpMk id="10" creationId="{2D23361E-6436-481A-8B91-645C16B9D9FA}"/>
          </ac:cxnSpMkLst>
        </pc:cxnChg>
      </pc:sldChg>
      <pc:sldChg chg="modSp mod">
        <pc:chgData name="Andrew Aziz" userId="17b2522e63a5cfc1" providerId="LiveId" clId="{794DD1A9-4BCC-45F8-8704-2F058F46C0F7}" dt="2021-06-29T20:06:56.844" v="111" actId="1076"/>
        <pc:sldMkLst>
          <pc:docMk/>
          <pc:sldMk cId="2670761292" sldId="367"/>
        </pc:sldMkLst>
        <pc:spChg chg="mod">
          <ac:chgData name="Andrew Aziz" userId="17b2522e63a5cfc1" providerId="LiveId" clId="{794DD1A9-4BCC-45F8-8704-2F058F46C0F7}" dt="2021-06-29T20:06:19.874" v="108" actId="2711"/>
          <ac:spMkLst>
            <pc:docMk/>
            <pc:sldMk cId="2670761292" sldId="367"/>
            <ac:spMk id="20" creationId="{5FA3CA6D-6EDB-4186-A531-AF7C2627D078}"/>
          </ac:spMkLst>
        </pc:spChg>
        <pc:spChg chg="mod">
          <ac:chgData name="Andrew Aziz" userId="17b2522e63a5cfc1" providerId="LiveId" clId="{794DD1A9-4BCC-45F8-8704-2F058F46C0F7}" dt="2021-06-29T20:06:27.234" v="109" actId="20577"/>
          <ac:spMkLst>
            <pc:docMk/>
            <pc:sldMk cId="2670761292" sldId="367"/>
            <ac:spMk id="21" creationId="{ACF0783C-9245-4F11-BA88-E32D89FB44AD}"/>
          </ac:spMkLst>
        </pc:spChg>
        <pc:spChg chg="mod">
          <ac:chgData name="Andrew Aziz" userId="17b2522e63a5cfc1" providerId="LiveId" clId="{794DD1A9-4BCC-45F8-8704-2F058F46C0F7}" dt="2021-06-29T20:06:19.874" v="108" actId="2711"/>
          <ac:spMkLst>
            <pc:docMk/>
            <pc:sldMk cId="2670761292" sldId="367"/>
            <ac:spMk id="22" creationId="{8898EA52-0047-4F7F-9304-18EFC49EBBD3}"/>
          </ac:spMkLst>
        </pc:spChg>
        <pc:spChg chg="mod">
          <ac:chgData name="Andrew Aziz" userId="17b2522e63a5cfc1" providerId="LiveId" clId="{794DD1A9-4BCC-45F8-8704-2F058F46C0F7}" dt="2021-06-29T20:06:19.874" v="108" actId="2711"/>
          <ac:spMkLst>
            <pc:docMk/>
            <pc:sldMk cId="2670761292" sldId="367"/>
            <ac:spMk id="23" creationId="{047A790C-0019-49E9-A009-3CBD51A0544A}"/>
          </ac:spMkLst>
        </pc:spChg>
        <pc:spChg chg="mod">
          <ac:chgData name="Andrew Aziz" userId="17b2522e63a5cfc1" providerId="LiveId" clId="{794DD1A9-4BCC-45F8-8704-2F058F46C0F7}" dt="2021-06-29T20:06:56.844" v="111" actId="1076"/>
          <ac:spMkLst>
            <pc:docMk/>
            <pc:sldMk cId="2670761292" sldId="367"/>
            <ac:spMk id="24" creationId="{3D1A932E-70C3-4E1D-95F8-5F80185787AA}"/>
          </ac:spMkLst>
        </pc:spChg>
        <pc:spChg chg="mod">
          <ac:chgData name="Andrew Aziz" userId="17b2522e63a5cfc1" providerId="LiveId" clId="{794DD1A9-4BCC-45F8-8704-2F058F46C0F7}" dt="2021-06-29T20:06:19.874" v="108" actId="2711"/>
          <ac:spMkLst>
            <pc:docMk/>
            <pc:sldMk cId="2670761292" sldId="367"/>
            <ac:spMk id="25" creationId="{B25A02CD-17C8-4410-9C16-13609E1065A6}"/>
          </ac:spMkLst>
        </pc:spChg>
      </pc:sldChg>
      <pc:sldChg chg="modSp mod">
        <pc:chgData name="Andrew Aziz" userId="17b2522e63a5cfc1" providerId="LiveId" clId="{794DD1A9-4BCC-45F8-8704-2F058F46C0F7}" dt="2021-06-29T20:12:14.584" v="239" actId="20577"/>
        <pc:sldMkLst>
          <pc:docMk/>
          <pc:sldMk cId="1718316531" sldId="368"/>
        </pc:sldMkLst>
        <pc:spChg chg="mod">
          <ac:chgData name="Andrew Aziz" userId="17b2522e63a5cfc1" providerId="LiveId" clId="{794DD1A9-4BCC-45F8-8704-2F058F46C0F7}" dt="2021-06-29T20:08:41.794" v="120" actId="1076"/>
          <ac:spMkLst>
            <pc:docMk/>
            <pc:sldMk cId="1718316531" sldId="368"/>
            <ac:spMk id="5" creationId="{60EF806F-D873-47C3-B990-63785F04D33D}"/>
          </ac:spMkLst>
        </pc:spChg>
        <pc:spChg chg="mod">
          <ac:chgData name="Andrew Aziz" userId="17b2522e63a5cfc1" providerId="LiveId" clId="{794DD1A9-4BCC-45F8-8704-2F058F46C0F7}" dt="2021-06-29T20:09:11.521" v="125" actId="1076"/>
          <ac:spMkLst>
            <pc:docMk/>
            <pc:sldMk cId="1718316531" sldId="368"/>
            <ac:spMk id="14" creationId="{F3958D72-5CFC-40D4-9AB8-08CAB1950D6D}"/>
          </ac:spMkLst>
        </pc:spChg>
        <pc:graphicFrameChg chg="mod">
          <ac:chgData name="Andrew Aziz" userId="17b2522e63a5cfc1" providerId="LiveId" clId="{794DD1A9-4BCC-45F8-8704-2F058F46C0F7}" dt="2021-06-29T20:12:14.584" v="239" actId="20577"/>
          <ac:graphicFrameMkLst>
            <pc:docMk/>
            <pc:sldMk cId="1718316531" sldId="368"/>
            <ac:graphicFrameMk id="6" creationId="{A2B9F2D0-5340-4E2C-BE3D-39D142991A62}"/>
          </ac:graphicFrameMkLst>
        </pc:graphicFrameChg>
      </pc:sldChg>
      <pc:sldChg chg="modSp mod">
        <pc:chgData name="Andrew Aziz" userId="17b2522e63a5cfc1" providerId="LiveId" clId="{794DD1A9-4BCC-45F8-8704-2F058F46C0F7}" dt="2021-06-29T20:37:52.066" v="463" actId="14100"/>
        <pc:sldMkLst>
          <pc:docMk/>
          <pc:sldMk cId="550162424" sldId="369"/>
        </pc:sldMkLst>
        <pc:spChg chg="mod">
          <ac:chgData name="Andrew Aziz" userId="17b2522e63a5cfc1" providerId="LiveId" clId="{794DD1A9-4BCC-45F8-8704-2F058F46C0F7}" dt="2021-06-29T20:37:52.066" v="463" actId="14100"/>
          <ac:spMkLst>
            <pc:docMk/>
            <pc:sldMk cId="550162424" sldId="369"/>
            <ac:spMk id="3" creationId="{F8C60710-53B7-4FD4-857D-F6581D49744E}"/>
          </ac:spMkLst>
        </pc:spChg>
      </pc:sldChg>
      <pc:sldChg chg="modSp mod addCm delCm modCm">
        <pc:chgData name="Andrew Aziz" userId="17b2522e63a5cfc1" providerId="LiveId" clId="{794DD1A9-4BCC-45F8-8704-2F058F46C0F7}" dt="2021-06-29T20:24:37.267" v="360"/>
        <pc:sldMkLst>
          <pc:docMk/>
          <pc:sldMk cId="339843505" sldId="370"/>
        </pc:sldMkLst>
        <pc:spChg chg="mod">
          <ac:chgData name="Andrew Aziz" userId="17b2522e63a5cfc1" providerId="LiveId" clId="{794DD1A9-4BCC-45F8-8704-2F058F46C0F7}" dt="2021-06-29T20:24:25.825" v="358" actId="20577"/>
          <ac:spMkLst>
            <pc:docMk/>
            <pc:sldMk cId="339843505" sldId="370"/>
            <ac:spMk id="3" creationId="{7170523C-AB4B-462B-9A4B-55E5FB6C402D}"/>
          </ac:spMkLst>
        </pc:spChg>
      </pc:sldChg>
      <pc:sldChg chg="modSp mod">
        <pc:chgData name="Andrew Aziz" userId="17b2522e63a5cfc1" providerId="LiveId" clId="{794DD1A9-4BCC-45F8-8704-2F058F46C0F7}" dt="2021-06-29T20:18:18.349" v="315" actId="20577"/>
        <pc:sldMkLst>
          <pc:docMk/>
          <pc:sldMk cId="1498321077" sldId="371"/>
        </pc:sldMkLst>
        <pc:spChg chg="mod">
          <ac:chgData name="Andrew Aziz" userId="17b2522e63a5cfc1" providerId="LiveId" clId="{794DD1A9-4BCC-45F8-8704-2F058F46C0F7}" dt="2021-06-29T20:17:23.881" v="288" actId="20577"/>
          <ac:spMkLst>
            <pc:docMk/>
            <pc:sldMk cId="1498321077" sldId="371"/>
            <ac:spMk id="7" creationId="{3C3F8768-5799-40E2-B78A-19FAF0DDAB5F}"/>
          </ac:spMkLst>
        </pc:spChg>
        <pc:spChg chg="mod">
          <ac:chgData name="Andrew Aziz" userId="17b2522e63a5cfc1" providerId="LiveId" clId="{794DD1A9-4BCC-45F8-8704-2F058F46C0F7}" dt="2021-06-29T20:17:06.244" v="282" actId="2711"/>
          <ac:spMkLst>
            <pc:docMk/>
            <pc:sldMk cId="1498321077" sldId="371"/>
            <ac:spMk id="9" creationId="{0AA191E1-DA7B-484C-B0F9-39932E122AB0}"/>
          </ac:spMkLst>
        </pc:spChg>
        <pc:spChg chg="mod">
          <ac:chgData name="Andrew Aziz" userId="17b2522e63a5cfc1" providerId="LiveId" clId="{794DD1A9-4BCC-45F8-8704-2F058F46C0F7}" dt="2021-06-29T20:17:06.244" v="282" actId="2711"/>
          <ac:spMkLst>
            <pc:docMk/>
            <pc:sldMk cId="1498321077" sldId="371"/>
            <ac:spMk id="10" creationId="{A3027D9B-A22F-475C-819E-31C6BFC83CCB}"/>
          </ac:spMkLst>
        </pc:spChg>
        <pc:spChg chg="mod">
          <ac:chgData name="Andrew Aziz" userId="17b2522e63a5cfc1" providerId="LiveId" clId="{794DD1A9-4BCC-45F8-8704-2F058F46C0F7}" dt="2021-06-29T20:17:06.244" v="282" actId="2711"/>
          <ac:spMkLst>
            <pc:docMk/>
            <pc:sldMk cId="1498321077" sldId="371"/>
            <ac:spMk id="11" creationId="{00F2DCD1-0BD6-44CF-9A7D-7F4743670B29}"/>
          </ac:spMkLst>
        </pc:spChg>
        <pc:spChg chg="mod">
          <ac:chgData name="Andrew Aziz" userId="17b2522e63a5cfc1" providerId="LiveId" clId="{794DD1A9-4BCC-45F8-8704-2F058F46C0F7}" dt="2021-06-29T20:17:06.244" v="282" actId="2711"/>
          <ac:spMkLst>
            <pc:docMk/>
            <pc:sldMk cId="1498321077" sldId="371"/>
            <ac:spMk id="12" creationId="{9A2BA194-C3C8-410F-B82B-55FED6E4CFE0}"/>
          </ac:spMkLst>
        </pc:spChg>
        <pc:spChg chg="mod">
          <ac:chgData name="Andrew Aziz" userId="17b2522e63a5cfc1" providerId="LiveId" clId="{794DD1A9-4BCC-45F8-8704-2F058F46C0F7}" dt="2021-06-29T20:17:39.585" v="294" actId="20577"/>
          <ac:spMkLst>
            <pc:docMk/>
            <pc:sldMk cId="1498321077" sldId="371"/>
            <ac:spMk id="15" creationId="{703EF840-DBC2-4D8C-B383-62B7F363B791}"/>
          </ac:spMkLst>
        </pc:spChg>
        <pc:spChg chg="mod">
          <ac:chgData name="Andrew Aziz" userId="17b2522e63a5cfc1" providerId="LiveId" clId="{794DD1A9-4BCC-45F8-8704-2F058F46C0F7}" dt="2021-06-29T20:18:13.142" v="310" actId="20577"/>
          <ac:spMkLst>
            <pc:docMk/>
            <pc:sldMk cId="1498321077" sldId="371"/>
            <ac:spMk id="18" creationId="{D041D225-E021-4FBE-99FD-83C3555F906A}"/>
          </ac:spMkLst>
        </pc:spChg>
        <pc:spChg chg="mod">
          <ac:chgData name="Andrew Aziz" userId="17b2522e63a5cfc1" providerId="LiveId" clId="{794DD1A9-4BCC-45F8-8704-2F058F46C0F7}" dt="2021-06-29T20:18:18.349" v="315" actId="20577"/>
          <ac:spMkLst>
            <pc:docMk/>
            <pc:sldMk cId="1498321077" sldId="371"/>
            <ac:spMk id="21" creationId="{FDE59A66-8680-41CD-AAD7-5C77F158F9C3}"/>
          </ac:spMkLst>
        </pc:spChg>
      </pc:sldChg>
      <pc:sldChg chg="modSp mod">
        <pc:chgData name="Andrew Aziz" userId="17b2522e63a5cfc1" providerId="LiveId" clId="{794DD1A9-4BCC-45F8-8704-2F058F46C0F7}" dt="2021-06-29T20:36:55.509" v="442" actId="2710"/>
        <pc:sldMkLst>
          <pc:docMk/>
          <pc:sldMk cId="1130854994" sldId="372"/>
        </pc:sldMkLst>
        <pc:spChg chg="mod">
          <ac:chgData name="Andrew Aziz" userId="17b2522e63a5cfc1" providerId="LiveId" clId="{794DD1A9-4BCC-45F8-8704-2F058F46C0F7}" dt="2021-06-29T20:36:55.509" v="442" actId="2710"/>
          <ac:spMkLst>
            <pc:docMk/>
            <pc:sldMk cId="1130854994" sldId="372"/>
            <ac:spMk id="3" creationId="{6D2D52CD-07C0-4D0C-80B1-F38070E28030}"/>
          </ac:spMkLst>
        </pc:spChg>
      </pc:sldChg>
      <pc:sldChg chg="modSp mod">
        <pc:chgData name="Andrew Aziz" userId="17b2522e63a5cfc1" providerId="LiveId" clId="{794DD1A9-4BCC-45F8-8704-2F058F46C0F7}" dt="2021-06-29T20:32:59.216" v="392" actId="20577"/>
        <pc:sldMkLst>
          <pc:docMk/>
          <pc:sldMk cId="1936344705" sldId="373"/>
        </pc:sldMkLst>
        <pc:spChg chg="mod">
          <ac:chgData name="Andrew Aziz" userId="17b2522e63a5cfc1" providerId="LiveId" clId="{794DD1A9-4BCC-45F8-8704-2F058F46C0F7}" dt="2021-06-29T20:25:01.513" v="363" actId="1076"/>
          <ac:spMkLst>
            <pc:docMk/>
            <pc:sldMk cId="1936344705" sldId="373"/>
            <ac:spMk id="6" creationId="{9223AD81-68A3-4344-BFE7-46C7FC878DFF}"/>
          </ac:spMkLst>
        </pc:spChg>
        <pc:spChg chg="mod">
          <ac:chgData name="Andrew Aziz" userId="17b2522e63a5cfc1" providerId="LiveId" clId="{794DD1A9-4BCC-45F8-8704-2F058F46C0F7}" dt="2021-06-29T20:32:59.216" v="392" actId="20577"/>
          <ac:spMkLst>
            <pc:docMk/>
            <pc:sldMk cId="1936344705" sldId="373"/>
            <ac:spMk id="7" creationId="{B46CF9C5-15E7-47EA-AF78-404C94E8D1D7}"/>
          </ac:spMkLst>
        </pc:spChg>
        <pc:picChg chg="mod">
          <ac:chgData name="Andrew Aziz" userId="17b2522e63a5cfc1" providerId="LiveId" clId="{794DD1A9-4BCC-45F8-8704-2F058F46C0F7}" dt="2021-06-29T20:24:56.033" v="362" actId="1076"/>
          <ac:picMkLst>
            <pc:docMk/>
            <pc:sldMk cId="1936344705" sldId="373"/>
            <ac:picMk id="5" creationId="{BF174034-8AB0-4E4F-B991-FB85F84B9F51}"/>
          </ac:picMkLst>
        </pc:picChg>
      </pc:sldChg>
      <pc:sldChg chg="modSp mod">
        <pc:chgData name="Andrew Aziz" userId="17b2522e63a5cfc1" providerId="LiveId" clId="{794DD1A9-4BCC-45F8-8704-2F058F46C0F7}" dt="2021-06-29T20:36:10.551" v="438" actId="1076"/>
        <pc:sldMkLst>
          <pc:docMk/>
          <pc:sldMk cId="965651682" sldId="375"/>
        </pc:sldMkLst>
        <pc:spChg chg="mod">
          <ac:chgData name="Andrew Aziz" userId="17b2522e63a5cfc1" providerId="LiveId" clId="{794DD1A9-4BCC-45F8-8704-2F058F46C0F7}" dt="2021-06-29T20:33:30.824" v="408" actId="20577"/>
          <ac:spMkLst>
            <pc:docMk/>
            <pc:sldMk cId="965651682" sldId="375"/>
            <ac:spMk id="7" creationId="{3C3F8768-5799-40E2-B78A-19FAF0DDAB5F}"/>
          </ac:spMkLst>
        </pc:spChg>
        <pc:spChg chg="mod">
          <ac:chgData name="Andrew Aziz" userId="17b2522e63a5cfc1" providerId="LiveId" clId="{794DD1A9-4BCC-45F8-8704-2F058F46C0F7}" dt="2021-06-29T20:35:04.107" v="426" actId="20577"/>
          <ac:spMkLst>
            <pc:docMk/>
            <pc:sldMk cId="965651682" sldId="375"/>
            <ac:spMk id="15" creationId="{703EF840-DBC2-4D8C-B383-62B7F363B791}"/>
          </ac:spMkLst>
        </pc:spChg>
        <pc:spChg chg="mod">
          <ac:chgData name="Andrew Aziz" userId="17b2522e63a5cfc1" providerId="LiveId" clId="{794DD1A9-4BCC-45F8-8704-2F058F46C0F7}" dt="2021-06-29T20:35:26.483" v="432" actId="20577"/>
          <ac:spMkLst>
            <pc:docMk/>
            <pc:sldMk cId="965651682" sldId="375"/>
            <ac:spMk id="18" creationId="{D041D225-E021-4FBE-99FD-83C3555F906A}"/>
          </ac:spMkLst>
        </pc:spChg>
        <pc:spChg chg="mod">
          <ac:chgData name="Andrew Aziz" userId="17b2522e63a5cfc1" providerId="LiveId" clId="{794DD1A9-4BCC-45F8-8704-2F058F46C0F7}" dt="2021-06-29T20:35:51.369" v="437" actId="20577"/>
          <ac:spMkLst>
            <pc:docMk/>
            <pc:sldMk cId="965651682" sldId="375"/>
            <ac:spMk id="21" creationId="{FDE59A66-8680-41CD-AAD7-5C77F158F9C3}"/>
          </ac:spMkLst>
        </pc:spChg>
        <pc:spChg chg="mod">
          <ac:chgData name="Andrew Aziz" userId="17b2522e63a5cfc1" providerId="LiveId" clId="{794DD1A9-4BCC-45F8-8704-2F058F46C0F7}" dt="2021-06-29T20:33:53.181" v="411" actId="20577"/>
          <ac:spMkLst>
            <pc:docMk/>
            <pc:sldMk cId="965651682" sldId="375"/>
            <ac:spMk id="26" creationId="{63DC6A78-8F9C-4988-B2A9-CB17F518C046}"/>
          </ac:spMkLst>
        </pc:spChg>
        <pc:spChg chg="mod">
          <ac:chgData name="Andrew Aziz" userId="17b2522e63a5cfc1" providerId="LiveId" clId="{794DD1A9-4BCC-45F8-8704-2F058F46C0F7}" dt="2021-06-29T20:33:56.813" v="414" actId="20577"/>
          <ac:spMkLst>
            <pc:docMk/>
            <pc:sldMk cId="965651682" sldId="375"/>
            <ac:spMk id="44" creationId="{D2B356FD-1F6E-411A-B6DC-A816FFEAC0DC}"/>
          </ac:spMkLst>
        </pc:spChg>
        <pc:spChg chg="mod">
          <ac:chgData name="Andrew Aziz" userId="17b2522e63a5cfc1" providerId="LiveId" clId="{794DD1A9-4BCC-45F8-8704-2F058F46C0F7}" dt="2021-06-29T20:34:03.422" v="417" actId="20577"/>
          <ac:spMkLst>
            <pc:docMk/>
            <pc:sldMk cId="965651682" sldId="375"/>
            <ac:spMk id="63" creationId="{BB33862F-048A-4319-A08B-17B0AF9699C5}"/>
          </ac:spMkLst>
        </pc:spChg>
        <pc:spChg chg="mod">
          <ac:chgData name="Andrew Aziz" userId="17b2522e63a5cfc1" providerId="LiveId" clId="{794DD1A9-4BCC-45F8-8704-2F058F46C0F7}" dt="2021-06-29T20:34:31.485" v="418" actId="313"/>
          <ac:spMkLst>
            <pc:docMk/>
            <pc:sldMk cId="965651682" sldId="375"/>
            <ac:spMk id="78" creationId="{737A14DF-84CA-4FB5-82BD-DF6D2D5A0BBC}"/>
          </ac:spMkLst>
        </pc:spChg>
        <pc:grpChg chg="mod">
          <ac:chgData name="Andrew Aziz" userId="17b2522e63a5cfc1" providerId="LiveId" clId="{794DD1A9-4BCC-45F8-8704-2F058F46C0F7}" dt="2021-06-29T20:36:10.551" v="438" actId="1076"/>
          <ac:grpSpMkLst>
            <pc:docMk/>
            <pc:sldMk cId="965651682" sldId="375"/>
            <ac:grpSpMk id="74" creationId="{FEA0670D-52D2-475B-9FF2-65DD523B7983}"/>
          </ac:grpSpMkLst>
        </pc:grpChg>
      </pc:sldChg>
      <pc:sldChg chg="modSp mod">
        <pc:chgData name="Andrew Aziz" userId="17b2522e63a5cfc1" providerId="LiveId" clId="{794DD1A9-4BCC-45F8-8704-2F058F46C0F7}" dt="2021-06-29T20:39:29.581" v="482" actId="20577"/>
        <pc:sldMkLst>
          <pc:docMk/>
          <pc:sldMk cId="2248820009" sldId="376"/>
        </pc:sldMkLst>
        <pc:spChg chg="mod">
          <ac:chgData name="Andrew Aziz" userId="17b2522e63a5cfc1" providerId="LiveId" clId="{794DD1A9-4BCC-45F8-8704-2F058F46C0F7}" dt="2021-06-29T20:39:29.581" v="482" actId="20577"/>
          <ac:spMkLst>
            <pc:docMk/>
            <pc:sldMk cId="2248820009" sldId="376"/>
            <ac:spMk id="3" creationId="{DE8B99B7-7DC8-485D-8D2A-316C9CA5E107}"/>
          </ac:spMkLst>
        </pc:spChg>
      </pc:sldChg>
      <pc:sldChg chg="modSp mod">
        <pc:chgData name="Andrew Aziz" userId="17b2522e63a5cfc1" providerId="LiveId" clId="{794DD1A9-4BCC-45F8-8704-2F058F46C0F7}" dt="2021-06-29T20:41:30.006" v="503" actId="1076"/>
        <pc:sldMkLst>
          <pc:docMk/>
          <pc:sldMk cId="2303976106" sldId="377"/>
        </pc:sldMkLst>
        <pc:spChg chg="mod">
          <ac:chgData name="Andrew Aziz" userId="17b2522e63a5cfc1" providerId="LiveId" clId="{794DD1A9-4BCC-45F8-8704-2F058F46C0F7}" dt="2021-06-29T20:40:45.893" v="497" actId="2711"/>
          <ac:spMkLst>
            <pc:docMk/>
            <pc:sldMk cId="2303976106" sldId="377"/>
            <ac:spMk id="8" creationId="{C85DBC1F-BEF2-4E5E-BE71-89292EA39CD0}"/>
          </ac:spMkLst>
        </pc:spChg>
        <pc:spChg chg="mod">
          <ac:chgData name="Andrew Aziz" userId="17b2522e63a5cfc1" providerId="LiveId" clId="{794DD1A9-4BCC-45F8-8704-2F058F46C0F7}" dt="2021-06-29T20:40:45.893" v="497" actId="2711"/>
          <ac:spMkLst>
            <pc:docMk/>
            <pc:sldMk cId="2303976106" sldId="377"/>
            <ac:spMk id="11" creationId="{7C327A37-F9E4-4C1F-96F4-DC022D9585C3}"/>
          </ac:spMkLst>
        </pc:spChg>
        <pc:spChg chg="mod">
          <ac:chgData name="Andrew Aziz" userId="17b2522e63a5cfc1" providerId="LiveId" clId="{794DD1A9-4BCC-45F8-8704-2F058F46C0F7}" dt="2021-06-29T20:40:45.893" v="497" actId="2711"/>
          <ac:spMkLst>
            <pc:docMk/>
            <pc:sldMk cId="2303976106" sldId="377"/>
            <ac:spMk id="14" creationId="{6D13F79B-4FBF-4D15-8B78-4CA2F9E7D12A}"/>
          </ac:spMkLst>
        </pc:spChg>
        <pc:spChg chg="mod">
          <ac:chgData name="Andrew Aziz" userId="17b2522e63a5cfc1" providerId="LiveId" clId="{794DD1A9-4BCC-45F8-8704-2F058F46C0F7}" dt="2021-06-29T20:41:25.142" v="502" actId="20577"/>
          <ac:spMkLst>
            <pc:docMk/>
            <pc:sldMk cId="2303976106" sldId="377"/>
            <ac:spMk id="17" creationId="{06D58938-68C7-4A6A-951B-9FA13DAADEFE}"/>
          </ac:spMkLst>
        </pc:spChg>
        <pc:spChg chg="mod">
          <ac:chgData name="Andrew Aziz" userId="17b2522e63a5cfc1" providerId="LiveId" clId="{794DD1A9-4BCC-45F8-8704-2F058F46C0F7}" dt="2021-06-29T20:41:30.006" v="503" actId="1076"/>
          <ac:spMkLst>
            <pc:docMk/>
            <pc:sldMk cId="2303976106" sldId="377"/>
            <ac:spMk id="20" creationId="{E7A8A5EF-1E33-4EF1-9890-F0B6503C82BB}"/>
          </ac:spMkLst>
        </pc:spChg>
        <pc:picChg chg="mod">
          <ac:chgData name="Andrew Aziz" userId="17b2522e63a5cfc1" providerId="LiveId" clId="{794DD1A9-4BCC-45F8-8704-2F058F46C0F7}" dt="2021-06-29T20:40:38.410" v="496" actId="1076"/>
          <ac:picMkLst>
            <pc:docMk/>
            <pc:sldMk cId="2303976106" sldId="377"/>
            <ac:picMk id="26" creationId="{5C9EF547-BF09-449E-9EBD-21AE53B95F52}"/>
          </ac:picMkLst>
        </pc:picChg>
        <pc:picChg chg="mod">
          <ac:chgData name="Andrew Aziz" userId="17b2522e63a5cfc1" providerId="LiveId" clId="{794DD1A9-4BCC-45F8-8704-2F058F46C0F7}" dt="2021-06-29T20:40:53.409" v="498" actId="1076"/>
          <ac:picMkLst>
            <pc:docMk/>
            <pc:sldMk cId="2303976106" sldId="377"/>
            <ac:picMk id="27" creationId="{65A36EA9-43C2-45B0-B534-4EDF1A32706D}"/>
          </ac:picMkLst>
        </pc:picChg>
      </pc:sldChg>
      <pc:sldChg chg="modSp mod">
        <pc:chgData name="Andrew Aziz" userId="17b2522e63a5cfc1" providerId="LiveId" clId="{794DD1A9-4BCC-45F8-8704-2F058F46C0F7}" dt="2021-06-29T20:07:26.415" v="114" actId="20577"/>
        <pc:sldMkLst>
          <pc:docMk/>
          <pc:sldMk cId="3186669204" sldId="378"/>
        </pc:sldMkLst>
        <pc:spChg chg="mod">
          <ac:chgData name="Andrew Aziz" userId="17b2522e63a5cfc1" providerId="LiveId" clId="{794DD1A9-4BCC-45F8-8704-2F058F46C0F7}" dt="2021-06-29T20:07:06.304" v="112" actId="2711"/>
          <ac:spMkLst>
            <pc:docMk/>
            <pc:sldMk cId="3186669204" sldId="378"/>
            <ac:spMk id="9" creationId="{909F3A67-C597-4E22-85B6-ECFB608FD2A9}"/>
          </ac:spMkLst>
        </pc:spChg>
        <pc:spChg chg="mod">
          <ac:chgData name="Andrew Aziz" userId="17b2522e63a5cfc1" providerId="LiveId" clId="{794DD1A9-4BCC-45F8-8704-2F058F46C0F7}" dt="2021-06-29T20:07:06.304" v="112" actId="2711"/>
          <ac:spMkLst>
            <pc:docMk/>
            <pc:sldMk cId="3186669204" sldId="378"/>
            <ac:spMk id="10" creationId="{BA2BC66C-0644-48D3-B41D-5DA6F4BD98CE}"/>
          </ac:spMkLst>
        </pc:spChg>
        <pc:spChg chg="mod">
          <ac:chgData name="Andrew Aziz" userId="17b2522e63a5cfc1" providerId="LiveId" clId="{794DD1A9-4BCC-45F8-8704-2F058F46C0F7}" dt="2021-06-29T20:07:06.304" v="112" actId="2711"/>
          <ac:spMkLst>
            <pc:docMk/>
            <pc:sldMk cId="3186669204" sldId="378"/>
            <ac:spMk id="11" creationId="{24194C16-5F8F-4960-B28C-973AB0D1F294}"/>
          </ac:spMkLst>
        </pc:spChg>
        <pc:spChg chg="mod">
          <ac:chgData name="Andrew Aziz" userId="17b2522e63a5cfc1" providerId="LiveId" clId="{794DD1A9-4BCC-45F8-8704-2F058F46C0F7}" dt="2021-06-29T20:07:26.415" v="114" actId="20577"/>
          <ac:spMkLst>
            <pc:docMk/>
            <pc:sldMk cId="3186669204" sldId="378"/>
            <ac:spMk id="15" creationId="{DCCD0208-F16B-4665-B2D1-C98F65EB5737}"/>
          </ac:spMkLst>
        </pc:spChg>
      </pc:sldChg>
      <pc:sldChg chg="modSp mod">
        <pc:chgData name="Andrew Aziz" userId="17b2522e63a5cfc1" providerId="LiveId" clId="{794DD1A9-4BCC-45F8-8704-2F058F46C0F7}" dt="2021-06-29T20:37:17.913" v="456" actId="2710"/>
        <pc:sldMkLst>
          <pc:docMk/>
          <pc:sldMk cId="799149158" sldId="379"/>
        </pc:sldMkLst>
        <pc:spChg chg="mod">
          <ac:chgData name="Andrew Aziz" userId="17b2522e63a5cfc1" providerId="LiveId" clId="{794DD1A9-4BCC-45F8-8704-2F058F46C0F7}" dt="2021-06-29T20:37:17.913" v="456" actId="2710"/>
          <ac:spMkLst>
            <pc:docMk/>
            <pc:sldMk cId="799149158" sldId="379"/>
            <ac:spMk id="3" creationId="{E0826231-8BFC-4B46-9F9B-3D0887CC05BC}"/>
          </ac:spMkLst>
        </pc:spChg>
      </pc:sldChg>
      <pc:sldChg chg="modSp mod">
        <pc:chgData name="Andrew Aziz" userId="17b2522e63a5cfc1" providerId="LiveId" clId="{794DD1A9-4BCC-45F8-8704-2F058F46C0F7}" dt="2021-06-29T20:44:40.301" v="540" actId="14100"/>
        <pc:sldMkLst>
          <pc:docMk/>
          <pc:sldMk cId="3140525925" sldId="380"/>
        </pc:sldMkLst>
        <pc:spChg chg="mod">
          <ac:chgData name="Andrew Aziz" userId="17b2522e63a5cfc1" providerId="LiveId" clId="{794DD1A9-4BCC-45F8-8704-2F058F46C0F7}" dt="2021-06-29T20:44:10.969" v="535" actId="255"/>
          <ac:spMkLst>
            <pc:docMk/>
            <pc:sldMk cId="3140525925" sldId="380"/>
            <ac:spMk id="3" creationId="{5ECEC061-E5AF-4ADF-8686-393DD06F7CA4}"/>
          </ac:spMkLst>
        </pc:spChg>
        <pc:spChg chg="mod">
          <ac:chgData name="Andrew Aziz" userId="17b2522e63a5cfc1" providerId="LiveId" clId="{794DD1A9-4BCC-45F8-8704-2F058F46C0F7}" dt="2021-06-29T20:44:23.302" v="537" actId="1076"/>
          <ac:spMkLst>
            <pc:docMk/>
            <pc:sldMk cId="3140525925" sldId="380"/>
            <ac:spMk id="5" creationId="{3F54D825-2C36-48C4-A0CF-0CF3C5B777F2}"/>
          </ac:spMkLst>
        </pc:spChg>
        <pc:spChg chg="mod">
          <ac:chgData name="Andrew Aziz" userId="17b2522e63a5cfc1" providerId="LiveId" clId="{794DD1A9-4BCC-45F8-8704-2F058F46C0F7}" dt="2021-06-29T20:44:40.301" v="540" actId="14100"/>
          <ac:spMkLst>
            <pc:docMk/>
            <pc:sldMk cId="3140525925" sldId="380"/>
            <ac:spMk id="6" creationId="{C8F5DE13-DC56-455B-B65B-BE857460927F}"/>
          </ac:spMkLst>
        </pc:spChg>
        <pc:picChg chg="mod">
          <ac:chgData name="Andrew Aziz" userId="17b2522e63a5cfc1" providerId="LiveId" clId="{794DD1A9-4BCC-45F8-8704-2F058F46C0F7}" dt="2021-06-29T20:44:29.062" v="538" actId="1076"/>
          <ac:picMkLst>
            <pc:docMk/>
            <pc:sldMk cId="3140525925" sldId="380"/>
            <ac:picMk id="4" creationId="{70BCEC74-CAA7-4D4C-A23A-E5115D0607A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3C239-81DA-4DA6-9545-7DBCEC40B8C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C09DC0-29C4-4821-91A0-A78F2251F68B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is the sentiment? Are we bullish, bearish or solely focusing on volatility? </a:t>
          </a:r>
          <a:endParaRPr lang="en-US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AD8EE3-1829-47ED-8E6F-2B5F848982EE}" type="parTrans" cxnId="{F3A80CC8-9787-4E73-B60C-6A758EDC36FD}">
      <dgm:prSet/>
      <dgm:spPr/>
      <dgm:t>
        <a:bodyPr/>
        <a:lstStyle/>
        <a:p>
          <a:endParaRPr lang="en-US"/>
        </a:p>
      </dgm:t>
    </dgm:pt>
    <dgm:pt modelId="{E6392874-840C-4A86-9DBE-978C0C67912A}" type="sibTrans" cxnId="{F3A80CC8-9787-4E73-B60C-6A758EDC36FD}">
      <dgm:prSet/>
      <dgm:spPr/>
      <dgm:t>
        <a:bodyPr/>
        <a:lstStyle/>
        <a:p>
          <a:endParaRPr lang="en-US"/>
        </a:p>
      </dgm:t>
    </dgm:pt>
    <dgm:pt modelId="{D0CBC4B5-17D1-4938-A08A-2A67C260290E}">
      <dgm:prSet/>
      <dgm:spPr/>
      <dgm:t>
        <a:bodyPr/>
        <a:lstStyle/>
        <a:p>
          <a:r>
            <a:rPr lang="en-US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is the expected move? 10% or 20% to the next resistance level? Breakout? 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2E8270-4B7B-425D-8040-B92D30CE1146}" type="parTrans" cxnId="{078C50E3-FBBB-4225-B26A-88F68842D1B6}">
      <dgm:prSet/>
      <dgm:spPr/>
      <dgm:t>
        <a:bodyPr/>
        <a:lstStyle/>
        <a:p>
          <a:endParaRPr lang="en-US"/>
        </a:p>
      </dgm:t>
    </dgm:pt>
    <dgm:pt modelId="{C776AC3A-D16D-4C85-BA3C-E9B64D84386B}" type="sibTrans" cxnId="{078C50E3-FBBB-4225-B26A-88F68842D1B6}">
      <dgm:prSet/>
      <dgm:spPr/>
      <dgm:t>
        <a:bodyPr/>
        <a:lstStyle/>
        <a:p>
          <a:endParaRPr lang="en-US"/>
        </a:p>
      </dgm:t>
    </dgm:pt>
    <dgm:pt modelId="{B755DF98-7964-4335-A3F8-1C83C727D09C}">
      <dgm:prSet/>
      <dgm:spPr/>
      <dgm:t>
        <a:bodyPr/>
        <a:lstStyle/>
        <a:p>
          <a:r>
            <a:rPr lang="en-US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strategy yields the highest return? What are the cheapest to set up and highest return?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25EF574-6507-481F-8691-28A63F6415A9}" type="parTrans" cxnId="{ADB7365E-8EC7-42CB-A462-FB10DA28E59D}">
      <dgm:prSet/>
      <dgm:spPr/>
      <dgm:t>
        <a:bodyPr/>
        <a:lstStyle/>
        <a:p>
          <a:endParaRPr lang="en-US"/>
        </a:p>
      </dgm:t>
    </dgm:pt>
    <dgm:pt modelId="{CFC108E5-DC87-402E-842F-16C154CE2F09}" type="sibTrans" cxnId="{ADB7365E-8EC7-42CB-A462-FB10DA28E59D}">
      <dgm:prSet/>
      <dgm:spPr/>
      <dgm:t>
        <a:bodyPr/>
        <a:lstStyle/>
        <a:p>
          <a:endParaRPr lang="en-US"/>
        </a:p>
      </dgm:t>
    </dgm:pt>
    <dgm:pt modelId="{D3BC3F94-E990-4279-BF71-4F71913E500F}">
      <dgm:prSet/>
      <dgm:spPr/>
      <dgm:t>
        <a:bodyPr/>
        <a:lstStyle/>
        <a:p>
          <a:r>
            <a:rPr lang="en-US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How does sensitivity and scenario analysis look like? What if the implied volatility or the rate changes? 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FB9BD7-4502-4FD6-99D4-52C0646AFD2D}" type="parTrans" cxnId="{E143A45C-5BA0-4E42-8B18-7D69D0A83155}">
      <dgm:prSet/>
      <dgm:spPr/>
      <dgm:t>
        <a:bodyPr/>
        <a:lstStyle/>
        <a:p>
          <a:endParaRPr lang="en-US"/>
        </a:p>
      </dgm:t>
    </dgm:pt>
    <dgm:pt modelId="{79313A24-701B-4AF2-A310-1C749C2FA74B}" type="sibTrans" cxnId="{E143A45C-5BA0-4E42-8B18-7D69D0A83155}">
      <dgm:prSet/>
      <dgm:spPr/>
      <dgm:t>
        <a:bodyPr/>
        <a:lstStyle/>
        <a:p>
          <a:endParaRPr lang="en-US"/>
        </a:p>
      </dgm:t>
    </dgm:pt>
    <dgm:pt modelId="{64A45209-62ED-4728-918D-DFB364AA4266}">
      <dgm:prSet/>
      <dgm:spPr/>
      <dgm:t>
        <a:bodyPr/>
        <a:lstStyle/>
        <a:p>
          <a:r>
            <a:rPr lang="en-US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Pick the right strategy and execute!  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8380C2-4957-4C53-91B0-4E2F0C9EECD4}" type="parTrans" cxnId="{DB3D096F-8692-4CF5-8FF5-69C6900E70FA}">
      <dgm:prSet/>
      <dgm:spPr/>
      <dgm:t>
        <a:bodyPr/>
        <a:lstStyle/>
        <a:p>
          <a:endParaRPr lang="en-US"/>
        </a:p>
      </dgm:t>
    </dgm:pt>
    <dgm:pt modelId="{C798498D-EF02-427B-98B6-AAE800C72424}" type="sibTrans" cxnId="{DB3D096F-8692-4CF5-8FF5-69C6900E70FA}">
      <dgm:prSet/>
      <dgm:spPr/>
      <dgm:t>
        <a:bodyPr/>
        <a:lstStyle/>
        <a:p>
          <a:endParaRPr lang="en-US"/>
        </a:p>
      </dgm:t>
    </dgm:pt>
    <dgm:pt modelId="{2CB26A76-3AF9-48B0-A0A7-D53731301B98}" type="pres">
      <dgm:prSet presAssocID="{9473C239-81DA-4DA6-9545-7DBCEC40B8CD}" presName="outerComposite" presStyleCnt="0">
        <dgm:presLayoutVars>
          <dgm:chMax val="5"/>
          <dgm:dir/>
          <dgm:resizeHandles val="exact"/>
        </dgm:presLayoutVars>
      </dgm:prSet>
      <dgm:spPr/>
    </dgm:pt>
    <dgm:pt modelId="{BE303B84-22ED-47EA-B8CA-D56DB5E26C03}" type="pres">
      <dgm:prSet presAssocID="{9473C239-81DA-4DA6-9545-7DBCEC40B8CD}" presName="dummyMaxCanvas" presStyleCnt="0">
        <dgm:presLayoutVars/>
      </dgm:prSet>
      <dgm:spPr/>
    </dgm:pt>
    <dgm:pt modelId="{35BDB0D8-9372-4812-B639-E051B4E4B1E9}" type="pres">
      <dgm:prSet presAssocID="{9473C239-81DA-4DA6-9545-7DBCEC40B8CD}" presName="FiveNodes_1" presStyleLbl="node1" presStyleIdx="0" presStyleCnt="5">
        <dgm:presLayoutVars>
          <dgm:bulletEnabled val="1"/>
        </dgm:presLayoutVars>
      </dgm:prSet>
      <dgm:spPr/>
    </dgm:pt>
    <dgm:pt modelId="{47CC2B17-544E-4670-8FBA-E1F8DBE2166A}" type="pres">
      <dgm:prSet presAssocID="{9473C239-81DA-4DA6-9545-7DBCEC40B8CD}" presName="FiveNodes_2" presStyleLbl="node1" presStyleIdx="1" presStyleCnt="5">
        <dgm:presLayoutVars>
          <dgm:bulletEnabled val="1"/>
        </dgm:presLayoutVars>
      </dgm:prSet>
      <dgm:spPr/>
    </dgm:pt>
    <dgm:pt modelId="{35DCCC59-049B-4CAF-A376-D1A0A1199FBE}" type="pres">
      <dgm:prSet presAssocID="{9473C239-81DA-4DA6-9545-7DBCEC40B8CD}" presName="FiveNodes_3" presStyleLbl="node1" presStyleIdx="2" presStyleCnt="5">
        <dgm:presLayoutVars>
          <dgm:bulletEnabled val="1"/>
        </dgm:presLayoutVars>
      </dgm:prSet>
      <dgm:spPr/>
    </dgm:pt>
    <dgm:pt modelId="{FCCAA242-B52C-404B-A104-7B6818E2B4CF}" type="pres">
      <dgm:prSet presAssocID="{9473C239-81DA-4DA6-9545-7DBCEC40B8CD}" presName="FiveNodes_4" presStyleLbl="node1" presStyleIdx="3" presStyleCnt="5">
        <dgm:presLayoutVars>
          <dgm:bulletEnabled val="1"/>
        </dgm:presLayoutVars>
      </dgm:prSet>
      <dgm:spPr/>
    </dgm:pt>
    <dgm:pt modelId="{7853C882-41B8-4D18-9904-E7E9CFF1FBAF}" type="pres">
      <dgm:prSet presAssocID="{9473C239-81DA-4DA6-9545-7DBCEC40B8CD}" presName="FiveNodes_5" presStyleLbl="node1" presStyleIdx="4" presStyleCnt="5">
        <dgm:presLayoutVars>
          <dgm:bulletEnabled val="1"/>
        </dgm:presLayoutVars>
      </dgm:prSet>
      <dgm:spPr/>
    </dgm:pt>
    <dgm:pt modelId="{5DB01EC4-E62C-41EB-B585-127C2838DC9F}" type="pres">
      <dgm:prSet presAssocID="{9473C239-81DA-4DA6-9545-7DBCEC40B8CD}" presName="FiveConn_1-2" presStyleLbl="fgAccFollowNode1" presStyleIdx="0" presStyleCnt="4">
        <dgm:presLayoutVars>
          <dgm:bulletEnabled val="1"/>
        </dgm:presLayoutVars>
      </dgm:prSet>
      <dgm:spPr/>
    </dgm:pt>
    <dgm:pt modelId="{FE59B9C2-E4BC-432A-8204-58E86606EE55}" type="pres">
      <dgm:prSet presAssocID="{9473C239-81DA-4DA6-9545-7DBCEC40B8CD}" presName="FiveConn_2-3" presStyleLbl="fgAccFollowNode1" presStyleIdx="1" presStyleCnt="4">
        <dgm:presLayoutVars>
          <dgm:bulletEnabled val="1"/>
        </dgm:presLayoutVars>
      </dgm:prSet>
      <dgm:spPr/>
    </dgm:pt>
    <dgm:pt modelId="{98D373E3-0AA5-4D4D-9182-FC1C9D5FC1D8}" type="pres">
      <dgm:prSet presAssocID="{9473C239-81DA-4DA6-9545-7DBCEC40B8CD}" presName="FiveConn_3-4" presStyleLbl="fgAccFollowNode1" presStyleIdx="2" presStyleCnt="4">
        <dgm:presLayoutVars>
          <dgm:bulletEnabled val="1"/>
        </dgm:presLayoutVars>
      </dgm:prSet>
      <dgm:spPr/>
    </dgm:pt>
    <dgm:pt modelId="{14F40CCA-49EA-44D8-A1B2-EC51CCA25D1D}" type="pres">
      <dgm:prSet presAssocID="{9473C239-81DA-4DA6-9545-7DBCEC40B8CD}" presName="FiveConn_4-5" presStyleLbl="fgAccFollowNode1" presStyleIdx="3" presStyleCnt="4">
        <dgm:presLayoutVars>
          <dgm:bulletEnabled val="1"/>
        </dgm:presLayoutVars>
      </dgm:prSet>
      <dgm:spPr/>
    </dgm:pt>
    <dgm:pt modelId="{A8D2C298-737A-4975-95CD-1B8E8167A150}" type="pres">
      <dgm:prSet presAssocID="{9473C239-81DA-4DA6-9545-7DBCEC40B8CD}" presName="FiveNodes_1_text" presStyleLbl="node1" presStyleIdx="4" presStyleCnt="5">
        <dgm:presLayoutVars>
          <dgm:bulletEnabled val="1"/>
        </dgm:presLayoutVars>
      </dgm:prSet>
      <dgm:spPr/>
    </dgm:pt>
    <dgm:pt modelId="{BCE8599C-9AAA-4D5F-9840-B628C1FB4D8F}" type="pres">
      <dgm:prSet presAssocID="{9473C239-81DA-4DA6-9545-7DBCEC40B8CD}" presName="FiveNodes_2_text" presStyleLbl="node1" presStyleIdx="4" presStyleCnt="5">
        <dgm:presLayoutVars>
          <dgm:bulletEnabled val="1"/>
        </dgm:presLayoutVars>
      </dgm:prSet>
      <dgm:spPr/>
    </dgm:pt>
    <dgm:pt modelId="{6E7ACE07-7C6A-47FD-A088-BAC409BDF691}" type="pres">
      <dgm:prSet presAssocID="{9473C239-81DA-4DA6-9545-7DBCEC40B8CD}" presName="FiveNodes_3_text" presStyleLbl="node1" presStyleIdx="4" presStyleCnt="5">
        <dgm:presLayoutVars>
          <dgm:bulletEnabled val="1"/>
        </dgm:presLayoutVars>
      </dgm:prSet>
      <dgm:spPr/>
    </dgm:pt>
    <dgm:pt modelId="{48D5965C-303F-46C4-ADE5-3E50BFD40133}" type="pres">
      <dgm:prSet presAssocID="{9473C239-81DA-4DA6-9545-7DBCEC40B8CD}" presName="FiveNodes_4_text" presStyleLbl="node1" presStyleIdx="4" presStyleCnt="5">
        <dgm:presLayoutVars>
          <dgm:bulletEnabled val="1"/>
        </dgm:presLayoutVars>
      </dgm:prSet>
      <dgm:spPr/>
    </dgm:pt>
    <dgm:pt modelId="{C425E3F5-E5C3-49B3-A8FD-9B0B66C1E9CA}" type="pres">
      <dgm:prSet presAssocID="{9473C239-81DA-4DA6-9545-7DBCEC40B8C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78A7600-89CD-4321-8FCD-CE5DF2B6208B}" type="presOf" srcId="{CFC108E5-DC87-402E-842F-16C154CE2F09}" destId="{98D373E3-0AA5-4D4D-9182-FC1C9D5FC1D8}" srcOrd="0" destOrd="0" presId="urn:microsoft.com/office/officeart/2005/8/layout/vProcess5"/>
    <dgm:cxn modelId="{BDE7AF14-EE98-4FAE-AD98-A86E04B6F35E}" type="presOf" srcId="{C776AC3A-D16D-4C85-BA3C-E9B64D84386B}" destId="{FE59B9C2-E4BC-432A-8204-58E86606EE55}" srcOrd="0" destOrd="0" presId="urn:microsoft.com/office/officeart/2005/8/layout/vProcess5"/>
    <dgm:cxn modelId="{E7F6681A-30BE-44A4-8A35-50932FA7D088}" type="presOf" srcId="{64A45209-62ED-4728-918D-DFB364AA4266}" destId="{C425E3F5-E5C3-49B3-A8FD-9B0B66C1E9CA}" srcOrd="1" destOrd="0" presId="urn:microsoft.com/office/officeart/2005/8/layout/vProcess5"/>
    <dgm:cxn modelId="{5C96C02F-8FBB-40D7-873C-0A08B62B6F7D}" type="presOf" srcId="{D3BC3F94-E990-4279-BF71-4F71913E500F}" destId="{48D5965C-303F-46C4-ADE5-3E50BFD40133}" srcOrd="1" destOrd="0" presId="urn:microsoft.com/office/officeart/2005/8/layout/vProcess5"/>
    <dgm:cxn modelId="{A235A93D-2AF9-405B-AC25-13F1D3C7C31D}" type="presOf" srcId="{79313A24-701B-4AF2-A310-1C749C2FA74B}" destId="{14F40CCA-49EA-44D8-A1B2-EC51CCA25D1D}" srcOrd="0" destOrd="0" presId="urn:microsoft.com/office/officeart/2005/8/layout/vProcess5"/>
    <dgm:cxn modelId="{E143A45C-5BA0-4E42-8B18-7D69D0A83155}" srcId="{9473C239-81DA-4DA6-9545-7DBCEC40B8CD}" destId="{D3BC3F94-E990-4279-BF71-4F71913E500F}" srcOrd="3" destOrd="0" parTransId="{ACFB9BD7-4502-4FD6-99D4-52C0646AFD2D}" sibTransId="{79313A24-701B-4AF2-A310-1C749C2FA74B}"/>
    <dgm:cxn modelId="{ADB7365E-8EC7-42CB-A462-FB10DA28E59D}" srcId="{9473C239-81DA-4DA6-9545-7DBCEC40B8CD}" destId="{B755DF98-7964-4335-A3F8-1C83C727D09C}" srcOrd="2" destOrd="0" parTransId="{E25EF574-6507-481F-8691-28A63F6415A9}" sibTransId="{CFC108E5-DC87-402E-842F-16C154CE2F09}"/>
    <dgm:cxn modelId="{E025EF66-AAF3-40F4-B9A2-9FB96E7A3077}" type="presOf" srcId="{E6392874-840C-4A86-9DBE-978C0C67912A}" destId="{5DB01EC4-E62C-41EB-B585-127C2838DC9F}" srcOrd="0" destOrd="0" presId="urn:microsoft.com/office/officeart/2005/8/layout/vProcess5"/>
    <dgm:cxn modelId="{0C51E46C-0E28-4840-93B2-9D5DCD6F0790}" type="presOf" srcId="{FFC09DC0-29C4-4821-91A0-A78F2251F68B}" destId="{A8D2C298-737A-4975-95CD-1B8E8167A150}" srcOrd="1" destOrd="0" presId="urn:microsoft.com/office/officeart/2005/8/layout/vProcess5"/>
    <dgm:cxn modelId="{4FFC9B4D-F3B8-4F6A-9C36-E8D3B66379CB}" type="presOf" srcId="{9473C239-81DA-4DA6-9545-7DBCEC40B8CD}" destId="{2CB26A76-3AF9-48B0-A0A7-D53731301B98}" srcOrd="0" destOrd="0" presId="urn:microsoft.com/office/officeart/2005/8/layout/vProcess5"/>
    <dgm:cxn modelId="{DB3D096F-8692-4CF5-8FF5-69C6900E70FA}" srcId="{9473C239-81DA-4DA6-9545-7DBCEC40B8CD}" destId="{64A45209-62ED-4728-918D-DFB364AA4266}" srcOrd="4" destOrd="0" parTransId="{578380C2-4957-4C53-91B0-4E2F0C9EECD4}" sibTransId="{C798498D-EF02-427B-98B6-AAE800C72424}"/>
    <dgm:cxn modelId="{414E607E-810C-428B-9B65-655A1364E76F}" type="presOf" srcId="{D0CBC4B5-17D1-4938-A08A-2A67C260290E}" destId="{BCE8599C-9AAA-4D5F-9840-B628C1FB4D8F}" srcOrd="1" destOrd="0" presId="urn:microsoft.com/office/officeart/2005/8/layout/vProcess5"/>
    <dgm:cxn modelId="{74EBB282-52DF-4B7A-B209-B6A09BDD4EB9}" type="presOf" srcId="{FFC09DC0-29C4-4821-91A0-A78F2251F68B}" destId="{35BDB0D8-9372-4812-B639-E051B4E4B1E9}" srcOrd="0" destOrd="0" presId="urn:microsoft.com/office/officeart/2005/8/layout/vProcess5"/>
    <dgm:cxn modelId="{EF923A83-0EB4-41C8-B287-933D7718E214}" type="presOf" srcId="{B755DF98-7964-4335-A3F8-1C83C727D09C}" destId="{35DCCC59-049B-4CAF-A376-D1A0A1199FBE}" srcOrd="0" destOrd="0" presId="urn:microsoft.com/office/officeart/2005/8/layout/vProcess5"/>
    <dgm:cxn modelId="{9F048986-DDB5-4ADE-A81F-20E4E9940A4C}" type="presOf" srcId="{D0CBC4B5-17D1-4938-A08A-2A67C260290E}" destId="{47CC2B17-544E-4670-8FBA-E1F8DBE2166A}" srcOrd="0" destOrd="0" presId="urn:microsoft.com/office/officeart/2005/8/layout/vProcess5"/>
    <dgm:cxn modelId="{7ACF4089-5D4F-42F0-A3EA-B8F33E43D618}" type="presOf" srcId="{B755DF98-7964-4335-A3F8-1C83C727D09C}" destId="{6E7ACE07-7C6A-47FD-A088-BAC409BDF691}" srcOrd="1" destOrd="0" presId="urn:microsoft.com/office/officeart/2005/8/layout/vProcess5"/>
    <dgm:cxn modelId="{7F7C0C96-1C2F-4912-AD4C-A779B71D04D1}" type="presOf" srcId="{D3BC3F94-E990-4279-BF71-4F71913E500F}" destId="{FCCAA242-B52C-404B-A104-7B6818E2B4CF}" srcOrd="0" destOrd="0" presId="urn:microsoft.com/office/officeart/2005/8/layout/vProcess5"/>
    <dgm:cxn modelId="{F3A80CC8-9787-4E73-B60C-6A758EDC36FD}" srcId="{9473C239-81DA-4DA6-9545-7DBCEC40B8CD}" destId="{FFC09DC0-29C4-4821-91A0-A78F2251F68B}" srcOrd="0" destOrd="0" parTransId="{72AD8EE3-1829-47ED-8E6F-2B5F848982EE}" sibTransId="{E6392874-840C-4A86-9DBE-978C0C67912A}"/>
    <dgm:cxn modelId="{D4626CD9-233D-41C4-9C9E-AB9337418C8C}" type="presOf" srcId="{64A45209-62ED-4728-918D-DFB364AA4266}" destId="{7853C882-41B8-4D18-9904-E7E9CFF1FBAF}" srcOrd="0" destOrd="0" presId="urn:microsoft.com/office/officeart/2005/8/layout/vProcess5"/>
    <dgm:cxn modelId="{078C50E3-FBBB-4225-B26A-88F68842D1B6}" srcId="{9473C239-81DA-4DA6-9545-7DBCEC40B8CD}" destId="{D0CBC4B5-17D1-4938-A08A-2A67C260290E}" srcOrd="1" destOrd="0" parTransId="{3B2E8270-4B7B-425D-8040-B92D30CE1146}" sibTransId="{C776AC3A-D16D-4C85-BA3C-E9B64D84386B}"/>
    <dgm:cxn modelId="{F72F07C0-F376-4AF7-AE0F-A73CCF0D7A72}" type="presParOf" srcId="{2CB26A76-3AF9-48B0-A0A7-D53731301B98}" destId="{BE303B84-22ED-47EA-B8CA-D56DB5E26C03}" srcOrd="0" destOrd="0" presId="urn:microsoft.com/office/officeart/2005/8/layout/vProcess5"/>
    <dgm:cxn modelId="{1439A375-AE28-468F-9499-DFAC02930AED}" type="presParOf" srcId="{2CB26A76-3AF9-48B0-A0A7-D53731301B98}" destId="{35BDB0D8-9372-4812-B639-E051B4E4B1E9}" srcOrd="1" destOrd="0" presId="urn:microsoft.com/office/officeart/2005/8/layout/vProcess5"/>
    <dgm:cxn modelId="{D1DCAB89-241D-4435-98DF-E29BCDBE4D82}" type="presParOf" srcId="{2CB26A76-3AF9-48B0-A0A7-D53731301B98}" destId="{47CC2B17-544E-4670-8FBA-E1F8DBE2166A}" srcOrd="2" destOrd="0" presId="urn:microsoft.com/office/officeart/2005/8/layout/vProcess5"/>
    <dgm:cxn modelId="{94CF5C7F-50EE-4D8A-A837-0AD0919CD396}" type="presParOf" srcId="{2CB26A76-3AF9-48B0-A0A7-D53731301B98}" destId="{35DCCC59-049B-4CAF-A376-D1A0A1199FBE}" srcOrd="3" destOrd="0" presId="urn:microsoft.com/office/officeart/2005/8/layout/vProcess5"/>
    <dgm:cxn modelId="{224FC05F-7BEB-456B-B898-FDD87451DB6C}" type="presParOf" srcId="{2CB26A76-3AF9-48B0-A0A7-D53731301B98}" destId="{FCCAA242-B52C-404B-A104-7B6818E2B4CF}" srcOrd="4" destOrd="0" presId="urn:microsoft.com/office/officeart/2005/8/layout/vProcess5"/>
    <dgm:cxn modelId="{18559EDA-38BB-4537-97B9-961E1ABC3643}" type="presParOf" srcId="{2CB26A76-3AF9-48B0-A0A7-D53731301B98}" destId="{7853C882-41B8-4D18-9904-E7E9CFF1FBAF}" srcOrd="5" destOrd="0" presId="urn:microsoft.com/office/officeart/2005/8/layout/vProcess5"/>
    <dgm:cxn modelId="{5A00901D-6325-468C-8033-7D467943C4B4}" type="presParOf" srcId="{2CB26A76-3AF9-48B0-A0A7-D53731301B98}" destId="{5DB01EC4-E62C-41EB-B585-127C2838DC9F}" srcOrd="6" destOrd="0" presId="urn:microsoft.com/office/officeart/2005/8/layout/vProcess5"/>
    <dgm:cxn modelId="{E158A235-F18F-4D4F-9B7D-113B49A22E1B}" type="presParOf" srcId="{2CB26A76-3AF9-48B0-A0A7-D53731301B98}" destId="{FE59B9C2-E4BC-432A-8204-58E86606EE55}" srcOrd="7" destOrd="0" presId="urn:microsoft.com/office/officeart/2005/8/layout/vProcess5"/>
    <dgm:cxn modelId="{2D76F106-6C3C-4BBE-A554-04911A1724DF}" type="presParOf" srcId="{2CB26A76-3AF9-48B0-A0A7-D53731301B98}" destId="{98D373E3-0AA5-4D4D-9182-FC1C9D5FC1D8}" srcOrd="8" destOrd="0" presId="urn:microsoft.com/office/officeart/2005/8/layout/vProcess5"/>
    <dgm:cxn modelId="{0CB1C9EF-AFBA-4680-957A-235FF544E0F0}" type="presParOf" srcId="{2CB26A76-3AF9-48B0-A0A7-D53731301B98}" destId="{14F40CCA-49EA-44D8-A1B2-EC51CCA25D1D}" srcOrd="9" destOrd="0" presId="urn:microsoft.com/office/officeart/2005/8/layout/vProcess5"/>
    <dgm:cxn modelId="{529E4755-B6E0-4AC1-8E6C-DFA5F192FCBA}" type="presParOf" srcId="{2CB26A76-3AF9-48B0-A0A7-D53731301B98}" destId="{A8D2C298-737A-4975-95CD-1B8E8167A150}" srcOrd="10" destOrd="0" presId="urn:microsoft.com/office/officeart/2005/8/layout/vProcess5"/>
    <dgm:cxn modelId="{6AD85F5C-899A-432B-84C6-1CB1F1167B2D}" type="presParOf" srcId="{2CB26A76-3AF9-48B0-A0A7-D53731301B98}" destId="{BCE8599C-9AAA-4D5F-9840-B628C1FB4D8F}" srcOrd="11" destOrd="0" presId="urn:microsoft.com/office/officeart/2005/8/layout/vProcess5"/>
    <dgm:cxn modelId="{E864D53C-DDEC-48A4-9708-86B9506C8878}" type="presParOf" srcId="{2CB26A76-3AF9-48B0-A0A7-D53731301B98}" destId="{6E7ACE07-7C6A-47FD-A088-BAC409BDF691}" srcOrd="12" destOrd="0" presId="urn:microsoft.com/office/officeart/2005/8/layout/vProcess5"/>
    <dgm:cxn modelId="{A4359010-BEC5-45E3-A66D-4FDFC501D1B4}" type="presParOf" srcId="{2CB26A76-3AF9-48B0-A0A7-D53731301B98}" destId="{48D5965C-303F-46C4-ADE5-3E50BFD40133}" srcOrd="13" destOrd="0" presId="urn:microsoft.com/office/officeart/2005/8/layout/vProcess5"/>
    <dgm:cxn modelId="{57DE532C-B024-45DF-93F8-978DDD516DC6}" type="presParOf" srcId="{2CB26A76-3AF9-48B0-A0A7-D53731301B98}" destId="{C425E3F5-E5C3-49B3-A8FD-9B0B66C1E9C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DB0D8-9372-4812-B639-E051B4E4B1E9}">
      <dsp:nvSpPr>
        <dsp:cNvPr id="0" name=""/>
        <dsp:cNvSpPr/>
      </dsp:nvSpPr>
      <dsp:spPr>
        <a:xfrm>
          <a:off x="0" y="0"/>
          <a:ext cx="6273414" cy="526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is the sentiment? Are we bullish, bearish or solely focusing on volatility? </a:t>
          </a:r>
          <a:endParaRPr lang="en-US" sz="12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5434" y="15434"/>
        <a:ext cx="5643148" cy="496075"/>
      </dsp:txXfrm>
    </dsp:sp>
    <dsp:sp modelId="{47CC2B17-544E-4670-8FBA-E1F8DBE2166A}">
      <dsp:nvSpPr>
        <dsp:cNvPr id="0" name=""/>
        <dsp:cNvSpPr/>
      </dsp:nvSpPr>
      <dsp:spPr>
        <a:xfrm>
          <a:off x="468469" y="600129"/>
          <a:ext cx="6273414" cy="526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is the expected move? 10% or 20% to the next resistance level? Breakout? 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83903" y="615563"/>
        <a:ext cx="5431563" cy="496075"/>
      </dsp:txXfrm>
    </dsp:sp>
    <dsp:sp modelId="{35DCCC59-049B-4CAF-A376-D1A0A1199FBE}">
      <dsp:nvSpPr>
        <dsp:cNvPr id="0" name=""/>
        <dsp:cNvSpPr/>
      </dsp:nvSpPr>
      <dsp:spPr>
        <a:xfrm>
          <a:off x="936938" y="1200259"/>
          <a:ext cx="6273414" cy="526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strategy yields the highest return? What are the cheapest to set up and highest return?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52372" y="1215693"/>
        <a:ext cx="5431563" cy="496075"/>
      </dsp:txXfrm>
    </dsp:sp>
    <dsp:sp modelId="{FCCAA242-B52C-404B-A104-7B6818E2B4CF}">
      <dsp:nvSpPr>
        <dsp:cNvPr id="0" name=""/>
        <dsp:cNvSpPr/>
      </dsp:nvSpPr>
      <dsp:spPr>
        <a:xfrm>
          <a:off x="1405407" y="1800389"/>
          <a:ext cx="6273414" cy="526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How does sensitivity and scenario analysis look like? What if the implied volatility or the rate changes? 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20841" y="1815823"/>
        <a:ext cx="5431563" cy="496075"/>
      </dsp:txXfrm>
    </dsp:sp>
    <dsp:sp modelId="{7853C882-41B8-4D18-9904-E7E9CFF1FBAF}">
      <dsp:nvSpPr>
        <dsp:cNvPr id="0" name=""/>
        <dsp:cNvSpPr/>
      </dsp:nvSpPr>
      <dsp:spPr>
        <a:xfrm>
          <a:off x="1873876" y="2400518"/>
          <a:ext cx="6273414" cy="526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Pick the right strategy and execute!  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889310" y="2415952"/>
        <a:ext cx="5431563" cy="496075"/>
      </dsp:txXfrm>
    </dsp:sp>
    <dsp:sp modelId="{5DB01EC4-E62C-41EB-B585-127C2838DC9F}">
      <dsp:nvSpPr>
        <dsp:cNvPr id="0" name=""/>
        <dsp:cNvSpPr/>
      </dsp:nvSpPr>
      <dsp:spPr>
        <a:xfrm>
          <a:off x="5930901" y="384961"/>
          <a:ext cx="342513" cy="34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007966" y="384961"/>
        <a:ext cx="188383" cy="257741"/>
      </dsp:txXfrm>
    </dsp:sp>
    <dsp:sp modelId="{FE59B9C2-E4BC-432A-8204-58E86606EE55}">
      <dsp:nvSpPr>
        <dsp:cNvPr id="0" name=""/>
        <dsp:cNvSpPr/>
      </dsp:nvSpPr>
      <dsp:spPr>
        <a:xfrm>
          <a:off x="6399370" y="985090"/>
          <a:ext cx="342513" cy="34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76435" y="985090"/>
        <a:ext cx="188383" cy="257741"/>
      </dsp:txXfrm>
    </dsp:sp>
    <dsp:sp modelId="{98D373E3-0AA5-4D4D-9182-FC1C9D5FC1D8}">
      <dsp:nvSpPr>
        <dsp:cNvPr id="0" name=""/>
        <dsp:cNvSpPr/>
      </dsp:nvSpPr>
      <dsp:spPr>
        <a:xfrm>
          <a:off x="6867839" y="1576438"/>
          <a:ext cx="342513" cy="34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944904" y="1576438"/>
        <a:ext cx="188383" cy="257741"/>
      </dsp:txXfrm>
    </dsp:sp>
    <dsp:sp modelId="{14F40CCA-49EA-44D8-A1B2-EC51CCA25D1D}">
      <dsp:nvSpPr>
        <dsp:cNvPr id="0" name=""/>
        <dsp:cNvSpPr/>
      </dsp:nvSpPr>
      <dsp:spPr>
        <a:xfrm>
          <a:off x="7336308" y="2182422"/>
          <a:ext cx="342513" cy="34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413373" y="2182422"/>
        <a:ext cx="188383" cy="257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4651a8b7b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gd4651a8b7b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666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2502503" y="3831788"/>
            <a:ext cx="41391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PRESENTED BY: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2502501" y="4187146"/>
            <a:ext cx="4139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>
  <p:cSld name="Disclaim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629841" y="1819102"/>
            <a:ext cx="25248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BearBullTrading.com employees, contractors, shareholders and affiliates, are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NOT an investment advisory service, a registered investment advisor or a broker-dealer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and does not undertake to advise clients on which securities they should buy or sell for themselves. </a:t>
            </a:r>
            <a:endParaRPr sz="1100"/>
          </a:p>
        </p:txBody>
      </p:sp>
      <p:sp>
        <p:nvSpPr>
          <p:cNvPr id="21" name="Google Shape;21;p3"/>
          <p:cNvSpPr txBox="1"/>
          <p:nvPr/>
        </p:nvSpPr>
        <p:spPr>
          <a:xfrm>
            <a:off x="3464338" y="1821070"/>
            <a:ext cx="24156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 content published as part of the Bear Bull Trading Room and its Website constitutes a recommendation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that any particular investment, security, portfolio of securities, transaction or investment strategy is suitable for any specific person.</a:t>
            </a:r>
            <a:endParaRPr sz="1100"/>
          </a:p>
        </p:txBody>
      </p:sp>
      <p:sp>
        <p:nvSpPr>
          <p:cNvPr id="22" name="Google Shape;22;p3"/>
          <p:cNvSpPr txBox="1"/>
          <p:nvPr/>
        </p:nvSpPr>
        <p:spPr>
          <a:xfrm>
            <a:off x="6189561" y="1821340"/>
            <a:ext cx="23391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Raleway"/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further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none of the creators or providers of our Services or their affiliates will advise you personally 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concerning the nature, potential, value or suitability of any particular investment, security, portfolio of securities, transaction, investment strategy or other matter.</a:t>
            </a:r>
            <a:endParaRPr sz="900" b="0" i="0" u="none" strike="noStrike" cap="none">
              <a:solidFill>
                <a:srgbClr val="0C0C0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C0C0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577430" y="375850"/>
            <a:ext cx="4570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DISCLAIMER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Layout">
  <p:cSld name="Regular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72810" y="145009"/>
            <a:ext cx="85131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2809" y="983411"/>
            <a:ext cx="8513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329960" y="840401"/>
            <a:ext cx="8285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286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6291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q's">
  <p:cSld name="Faq'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379669" y="273844"/>
            <a:ext cx="71358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58" y="174967"/>
            <a:ext cx="803348" cy="80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1379936" y="1081088"/>
            <a:ext cx="32916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986169" y="1081088"/>
            <a:ext cx="3529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3948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>
            <a:spLocks noGrp="1"/>
          </p:cNvSpPr>
          <p:nvPr>
            <p:ph type="pic" idx="2"/>
          </p:nvPr>
        </p:nvSpPr>
        <p:spPr>
          <a:xfrm>
            <a:off x="5073649" y="355600"/>
            <a:ext cx="3441600" cy="3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9840" y="1187450"/>
            <a:ext cx="39480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5073649" y="3581400"/>
            <a:ext cx="3441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i="1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0941"/>
            <a:ext cx="9144000" cy="302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30826"/>
            <a:ext cx="9144000" cy="51126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sz="33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8650" y="4931366"/>
            <a:ext cx="1338361" cy="14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7422776" y="4876804"/>
            <a:ext cx="1161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189800" y="1862700"/>
            <a:ext cx="6764400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Open Sans"/>
              <a:buNone/>
            </a:pPr>
            <a:r>
              <a:rPr lang="en" sz="4100" dirty="0">
                <a:latin typeface="Open Sans"/>
                <a:ea typeface="Open Sans"/>
                <a:cs typeface="Open Sans"/>
                <a:sym typeface="Open Sans"/>
              </a:rPr>
              <a:t>Option Psychology and Idea Generation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FB77-9346-433D-BB58-BFA01D9C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Framework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9AB042-B810-4145-A4D9-D4CA0A6887E5}"/>
              </a:ext>
            </a:extLst>
          </p:cNvPr>
          <p:cNvGrpSpPr/>
          <p:nvPr/>
        </p:nvGrpSpPr>
        <p:grpSpPr>
          <a:xfrm>
            <a:off x="2621303" y="1004188"/>
            <a:ext cx="3816109" cy="3601845"/>
            <a:chOff x="2621304" y="1029588"/>
            <a:chExt cx="3816109" cy="360184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E3D969F-ECD8-426E-9328-96C4DF5616EF}"/>
                </a:ext>
              </a:extLst>
            </p:cNvPr>
            <p:cNvSpPr/>
            <p:nvPr/>
          </p:nvSpPr>
          <p:spPr>
            <a:xfrm>
              <a:off x="3421098" y="1029588"/>
              <a:ext cx="2216520" cy="2216520"/>
            </a:xfrm>
            <a:custGeom>
              <a:avLst/>
              <a:gdLst>
                <a:gd name="connsiteX0" fmla="*/ 0 w 2216520"/>
                <a:gd name="connsiteY0" fmla="*/ 1108260 h 2216520"/>
                <a:gd name="connsiteX1" fmla="*/ 1108260 w 2216520"/>
                <a:gd name="connsiteY1" fmla="*/ 0 h 2216520"/>
                <a:gd name="connsiteX2" fmla="*/ 2216520 w 2216520"/>
                <a:gd name="connsiteY2" fmla="*/ 1108260 h 2216520"/>
                <a:gd name="connsiteX3" fmla="*/ 1108260 w 2216520"/>
                <a:gd name="connsiteY3" fmla="*/ 2216520 h 2216520"/>
                <a:gd name="connsiteX4" fmla="*/ 0 w 2216520"/>
                <a:gd name="connsiteY4" fmla="*/ 1108260 h 221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6520" h="2216520">
                  <a:moveTo>
                    <a:pt x="0" y="1108260"/>
                  </a:moveTo>
                  <a:cubicBezTo>
                    <a:pt x="0" y="496185"/>
                    <a:pt x="496185" y="0"/>
                    <a:pt x="1108260" y="0"/>
                  </a:cubicBezTo>
                  <a:cubicBezTo>
                    <a:pt x="1720335" y="0"/>
                    <a:pt x="2216520" y="496185"/>
                    <a:pt x="2216520" y="1108260"/>
                  </a:cubicBezTo>
                  <a:cubicBezTo>
                    <a:pt x="2216520" y="1720335"/>
                    <a:pt x="1720335" y="2216520"/>
                    <a:pt x="1108260" y="2216520"/>
                  </a:cubicBezTo>
                  <a:cubicBezTo>
                    <a:pt x="496185" y="2216520"/>
                    <a:pt x="0" y="1720335"/>
                    <a:pt x="0" y="110826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95537" tIns="387891" rIns="295535" bIns="831195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300" kern="12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E33463-5634-40C4-B2FF-29468D8D0F9F}"/>
                </a:ext>
              </a:extLst>
            </p:cNvPr>
            <p:cNvSpPr/>
            <p:nvPr/>
          </p:nvSpPr>
          <p:spPr>
            <a:xfrm>
              <a:off x="4220893" y="2414913"/>
              <a:ext cx="2216520" cy="2216520"/>
            </a:xfrm>
            <a:custGeom>
              <a:avLst/>
              <a:gdLst>
                <a:gd name="connsiteX0" fmla="*/ 0 w 2216520"/>
                <a:gd name="connsiteY0" fmla="*/ 1108260 h 2216520"/>
                <a:gd name="connsiteX1" fmla="*/ 1108260 w 2216520"/>
                <a:gd name="connsiteY1" fmla="*/ 0 h 2216520"/>
                <a:gd name="connsiteX2" fmla="*/ 2216520 w 2216520"/>
                <a:gd name="connsiteY2" fmla="*/ 1108260 h 2216520"/>
                <a:gd name="connsiteX3" fmla="*/ 1108260 w 2216520"/>
                <a:gd name="connsiteY3" fmla="*/ 2216520 h 2216520"/>
                <a:gd name="connsiteX4" fmla="*/ 0 w 2216520"/>
                <a:gd name="connsiteY4" fmla="*/ 1108260 h 221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6520" h="2216520">
                  <a:moveTo>
                    <a:pt x="0" y="1108260"/>
                  </a:moveTo>
                  <a:cubicBezTo>
                    <a:pt x="0" y="496185"/>
                    <a:pt x="496185" y="0"/>
                    <a:pt x="1108260" y="0"/>
                  </a:cubicBezTo>
                  <a:cubicBezTo>
                    <a:pt x="1720335" y="0"/>
                    <a:pt x="2216520" y="496185"/>
                    <a:pt x="2216520" y="1108260"/>
                  </a:cubicBezTo>
                  <a:cubicBezTo>
                    <a:pt x="2216520" y="1720335"/>
                    <a:pt x="1720335" y="2216520"/>
                    <a:pt x="1108260" y="2216520"/>
                  </a:cubicBezTo>
                  <a:cubicBezTo>
                    <a:pt x="496185" y="2216520"/>
                    <a:pt x="0" y="1720335"/>
                    <a:pt x="0" y="1108260"/>
                  </a:cubicBezTo>
                  <a:close/>
                </a:path>
              </a:pathLst>
            </a:custGeom>
            <a:solidFill>
              <a:schemeClr val="tx2">
                <a:lumMod val="1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677886" tIns="572601" rIns="208722" bIns="424833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300" kern="12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09C6286-1292-48E3-82E7-88EC2352105F}"/>
                </a:ext>
              </a:extLst>
            </p:cNvPr>
            <p:cNvSpPr/>
            <p:nvPr/>
          </p:nvSpPr>
          <p:spPr>
            <a:xfrm>
              <a:off x="2621304" y="2414913"/>
              <a:ext cx="2216520" cy="2216520"/>
            </a:xfrm>
            <a:custGeom>
              <a:avLst/>
              <a:gdLst>
                <a:gd name="connsiteX0" fmla="*/ 0 w 2216520"/>
                <a:gd name="connsiteY0" fmla="*/ 1108260 h 2216520"/>
                <a:gd name="connsiteX1" fmla="*/ 1108260 w 2216520"/>
                <a:gd name="connsiteY1" fmla="*/ 0 h 2216520"/>
                <a:gd name="connsiteX2" fmla="*/ 2216520 w 2216520"/>
                <a:gd name="connsiteY2" fmla="*/ 1108260 h 2216520"/>
                <a:gd name="connsiteX3" fmla="*/ 1108260 w 2216520"/>
                <a:gd name="connsiteY3" fmla="*/ 2216520 h 2216520"/>
                <a:gd name="connsiteX4" fmla="*/ 0 w 2216520"/>
                <a:gd name="connsiteY4" fmla="*/ 1108260 h 221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6520" h="2216520">
                  <a:moveTo>
                    <a:pt x="0" y="1108260"/>
                  </a:moveTo>
                  <a:cubicBezTo>
                    <a:pt x="0" y="496185"/>
                    <a:pt x="496185" y="0"/>
                    <a:pt x="1108260" y="0"/>
                  </a:cubicBezTo>
                  <a:cubicBezTo>
                    <a:pt x="1720335" y="0"/>
                    <a:pt x="2216520" y="496185"/>
                    <a:pt x="2216520" y="1108260"/>
                  </a:cubicBezTo>
                  <a:cubicBezTo>
                    <a:pt x="2216520" y="1720335"/>
                    <a:pt x="1720335" y="2216520"/>
                    <a:pt x="1108260" y="2216520"/>
                  </a:cubicBezTo>
                  <a:cubicBezTo>
                    <a:pt x="496185" y="2216520"/>
                    <a:pt x="0" y="1720335"/>
                    <a:pt x="0" y="110826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08723" tIns="572601" rIns="677885" bIns="424833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300" kern="12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09F3A67-C597-4E22-85B6-ECFB608FD2A9}"/>
              </a:ext>
            </a:extLst>
          </p:cNvPr>
          <p:cNvSpPr txBox="1"/>
          <p:nvPr/>
        </p:nvSpPr>
        <p:spPr>
          <a:xfrm>
            <a:off x="3856290" y="1589228"/>
            <a:ext cx="145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Fundamental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BC66C-0644-48D3-B41D-5DA6F4BD98CE}"/>
              </a:ext>
            </a:extLst>
          </p:cNvPr>
          <p:cNvSpPr txBox="1"/>
          <p:nvPr/>
        </p:nvSpPr>
        <p:spPr>
          <a:xfrm>
            <a:off x="2865690" y="3236163"/>
            <a:ext cx="145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94C16-5F8F-4960-B28C-973AB0D1F294}"/>
              </a:ext>
            </a:extLst>
          </p:cNvPr>
          <p:cNvSpPr txBox="1"/>
          <p:nvPr/>
        </p:nvSpPr>
        <p:spPr>
          <a:xfrm>
            <a:off x="4837823" y="3343884"/>
            <a:ext cx="1454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Macro thesis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7F3235-37FC-431B-AFF4-68A93EC17C5B}"/>
              </a:ext>
            </a:extLst>
          </p:cNvPr>
          <p:cNvCxnSpPr>
            <a:cxnSpLocks/>
          </p:cNvCxnSpPr>
          <p:nvPr/>
        </p:nvCxnSpPr>
        <p:spPr>
          <a:xfrm flipV="1">
            <a:off x="4529358" y="2085356"/>
            <a:ext cx="1762615" cy="949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CD0208-F16B-4665-B2D1-C98F65EB5737}"/>
              </a:ext>
            </a:extLst>
          </p:cNvPr>
          <p:cNvSpPr txBox="1"/>
          <p:nvPr/>
        </p:nvSpPr>
        <p:spPr>
          <a:xfrm>
            <a:off x="6363328" y="1650849"/>
            <a:ext cx="221652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options help us magnify those return and give us an edge?</a:t>
            </a:r>
          </a:p>
        </p:txBody>
      </p:sp>
    </p:spTree>
    <p:extLst>
      <p:ext uri="{BB962C8B-B14F-4D97-AF65-F5344CB8AC3E}">
        <p14:creationId xmlns:p14="http://schemas.microsoft.com/office/powerpoint/2010/main" val="318666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A0AB-1BAC-4177-BEB2-62D80823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Questions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B9F2D0-5340-4E2C-BE3D-39D142991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298628"/>
              </p:ext>
            </p:extLst>
          </p:nvPr>
        </p:nvGraphicFramePr>
        <p:xfrm>
          <a:off x="368058" y="1854200"/>
          <a:ext cx="8147291" cy="292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0EF806F-D873-47C3-B990-63785F04D33D}"/>
              </a:ext>
            </a:extLst>
          </p:cNvPr>
          <p:cNvSpPr/>
          <p:nvPr/>
        </p:nvSpPr>
        <p:spPr>
          <a:xfrm>
            <a:off x="368058" y="975560"/>
            <a:ext cx="8261591" cy="260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qualifying questions will help you choose the right strategy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3958D72-5CFC-40D4-9AB8-08CAB1950D6D}"/>
              </a:ext>
            </a:extLst>
          </p:cNvPr>
          <p:cNvSpPr/>
          <p:nvPr/>
        </p:nvSpPr>
        <p:spPr>
          <a:xfrm rot="10800000">
            <a:off x="4070228" y="1337106"/>
            <a:ext cx="857250" cy="415897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AE96-0938-4C23-814A-4629AF11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framework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70845F-4CB7-400E-93DD-672E6E0C4BE5}"/>
              </a:ext>
            </a:extLst>
          </p:cNvPr>
          <p:cNvGrpSpPr/>
          <p:nvPr/>
        </p:nvGrpSpPr>
        <p:grpSpPr>
          <a:xfrm>
            <a:off x="382452" y="1114543"/>
            <a:ext cx="392688" cy="392688"/>
            <a:chOff x="1743625" y="1470962"/>
            <a:chExt cx="392688" cy="3926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60884BA-B536-40F0-B3C9-EBA5B3B3C04A}"/>
                </a:ext>
              </a:extLst>
            </p:cNvPr>
            <p:cNvSpPr/>
            <p:nvPr/>
          </p:nvSpPr>
          <p:spPr>
            <a:xfrm>
              <a:off x="1743625" y="1470962"/>
              <a:ext cx="392688" cy="39268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11597EBE-82A8-45CC-97F9-BAD6E1544148}"/>
                </a:ext>
              </a:extLst>
            </p:cNvPr>
            <p:cNvSpPr/>
            <p:nvPr/>
          </p:nvSpPr>
          <p:spPr>
            <a:xfrm>
              <a:off x="1782893" y="1510230"/>
              <a:ext cx="314150" cy="314150"/>
            </a:xfrm>
            <a:prstGeom prst="chord">
              <a:avLst>
                <a:gd name="adj1" fmla="val 2332194"/>
                <a:gd name="adj2" fmla="val 8587806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5DBC1F-BEF2-4E5E-BE71-89292EA39CD0}"/>
              </a:ext>
            </a:extLst>
          </p:cNvPr>
          <p:cNvSpPr/>
          <p:nvPr/>
        </p:nvSpPr>
        <p:spPr>
          <a:xfrm>
            <a:off x="1005472" y="1086415"/>
            <a:ext cx="6359462" cy="519977"/>
          </a:xfrm>
          <a:custGeom>
            <a:avLst/>
            <a:gdLst>
              <a:gd name="connsiteX0" fmla="*/ 0 w 1161703"/>
              <a:gd name="connsiteY0" fmla="*/ 0 h 392688"/>
              <a:gd name="connsiteX1" fmla="*/ 1161703 w 1161703"/>
              <a:gd name="connsiteY1" fmla="*/ 0 h 392688"/>
              <a:gd name="connsiteX2" fmla="*/ 1161703 w 1161703"/>
              <a:gd name="connsiteY2" fmla="*/ 392688 h 392688"/>
              <a:gd name="connsiteX3" fmla="*/ 0 w 1161703"/>
              <a:gd name="connsiteY3" fmla="*/ 392688 h 392688"/>
              <a:gd name="connsiteX4" fmla="*/ 0 w 1161703"/>
              <a:gd name="connsiteY4" fmla="*/ 0 h 3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703" h="392688">
                <a:moveTo>
                  <a:pt x="0" y="0"/>
                </a:moveTo>
                <a:lnTo>
                  <a:pt x="1161703" y="0"/>
                </a:lnTo>
                <a:lnTo>
                  <a:pt x="1161703" y="392688"/>
                </a:lnTo>
                <a:lnTo>
                  <a:pt x="0" y="39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marL="0" lvl="0" indent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 your thesis</a:t>
            </a:r>
            <a:r>
              <a:rPr lang="en-US" sz="1600" b="0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your technical, fundamental, or macro analysis: Bullish, Bearish, or Market neutral</a:t>
            </a:r>
            <a:endPara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B39148-B5AE-4CB5-A1DC-C744229256A3}"/>
              </a:ext>
            </a:extLst>
          </p:cNvPr>
          <p:cNvGrpSpPr/>
          <p:nvPr/>
        </p:nvGrpSpPr>
        <p:grpSpPr>
          <a:xfrm>
            <a:off x="382452" y="1864530"/>
            <a:ext cx="392688" cy="392688"/>
            <a:chOff x="1745522" y="2209567"/>
            <a:chExt cx="392688" cy="3926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5B4BE5-A543-46C3-8313-479AE0E32FC5}"/>
                </a:ext>
              </a:extLst>
            </p:cNvPr>
            <p:cNvSpPr/>
            <p:nvPr/>
          </p:nvSpPr>
          <p:spPr>
            <a:xfrm>
              <a:off x="1745522" y="2209567"/>
              <a:ext cx="392688" cy="39268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88E17372-0493-41F2-AC15-D364FF4BC44A}"/>
                </a:ext>
              </a:extLst>
            </p:cNvPr>
            <p:cNvSpPr/>
            <p:nvPr/>
          </p:nvSpPr>
          <p:spPr>
            <a:xfrm>
              <a:off x="1784791" y="2257600"/>
              <a:ext cx="314150" cy="314150"/>
            </a:xfrm>
            <a:prstGeom prst="chord">
              <a:avLst>
                <a:gd name="adj1" fmla="val 692220"/>
                <a:gd name="adj2" fmla="val 1010778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327A37-F9E4-4C1F-96F4-DC022D9585C3}"/>
              </a:ext>
            </a:extLst>
          </p:cNvPr>
          <p:cNvSpPr/>
          <p:nvPr/>
        </p:nvSpPr>
        <p:spPr>
          <a:xfrm>
            <a:off x="1005472" y="1808532"/>
            <a:ext cx="5597462" cy="435166"/>
          </a:xfrm>
          <a:custGeom>
            <a:avLst/>
            <a:gdLst>
              <a:gd name="connsiteX0" fmla="*/ 0 w 1161703"/>
              <a:gd name="connsiteY0" fmla="*/ 0 h 392688"/>
              <a:gd name="connsiteX1" fmla="*/ 1161703 w 1161703"/>
              <a:gd name="connsiteY1" fmla="*/ 0 h 392688"/>
              <a:gd name="connsiteX2" fmla="*/ 1161703 w 1161703"/>
              <a:gd name="connsiteY2" fmla="*/ 392688 h 392688"/>
              <a:gd name="connsiteX3" fmla="*/ 0 w 1161703"/>
              <a:gd name="connsiteY3" fmla="*/ 392688 h 392688"/>
              <a:gd name="connsiteX4" fmla="*/ 0 w 1161703"/>
              <a:gd name="connsiteY4" fmla="*/ 0 h 3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703" h="392688">
                <a:moveTo>
                  <a:pt x="0" y="0"/>
                </a:moveTo>
                <a:lnTo>
                  <a:pt x="1161703" y="0"/>
                </a:lnTo>
                <a:lnTo>
                  <a:pt x="1161703" y="392688"/>
                </a:lnTo>
                <a:lnTo>
                  <a:pt x="0" y="39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marL="0" lvl="0" indent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</a:t>
            </a:r>
            <a:r>
              <a:rPr lang="en-US" sz="1600" b="1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accompanied pdf</a:t>
            </a:r>
            <a:r>
              <a:rPr lang="en-US" sz="1600" b="1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choose few ideal strategies</a:t>
            </a:r>
            <a:endPara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8552F5-852F-4F84-B2D7-EB426AF5E85F}"/>
              </a:ext>
            </a:extLst>
          </p:cNvPr>
          <p:cNvGrpSpPr/>
          <p:nvPr/>
        </p:nvGrpSpPr>
        <p:grpSpPr>
          <a:xfrm>
            <a:off x="382451" y="2610530"/>
            <a:ext cx="392688" cy="392688"/>
            <a:chOff x="1753116" y="2818233"/>
            <a:chExt cx="392688" cy="39268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20FBCC-0064-49A7-9123-18CB893F9A15}"/>
                </a:ext>
              </a:extLst>
            </p:cNvPr>
            <p:cNvSpPr/>
            <p:nvPr/>
          </p:nvSpPr>
          <p:spPr>
            <a:xfrm>
              <a:off x="1753116" y="2818233"/>
              <a:ext cx="392688" cy="39268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E809F2FB-B6C2-4E01-91F3-CE1EABCFBB3D}"/>
                </a:ext>
              </a:extLst>
            </p:cNvPr>
            <p:cNvSpPr/>
            <p:nvPr/>
          </p:nvSpPr>
          <p:spPr>
            <a:xfrm>
              <a:off x="1792385" y="2857501"/>
              <a:ext cx="314150" cy="314150"/>
            </a:xfrm>
            <a:prstGeom prst="chord">
              <a:avLst>
                <a:gd name="adj1" fmla="val 20907780"/>
                <a:gd name="adj2" fmla="val 1149222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13F79B-4FBF-4D15-8B78-4CA2F9E7D12A}"/>
              </a:ext>
            </a:extLst>
          </p:cNvPr>
          <p:cNvSpPr/>
          <p:nvPr/>
        </p:nvSpPr>
        <p:spPr>
          <a:xfrm>
            <a:off x="1005472" y="2627544"/>
            <a:ext cx="6158393" cy="392688"/>
          </a:xfrm>
          <a:custGeom>
            <a:avLst/>
            <a:gdLst>
              <a:gd name="connsiteX0" fmla="*/ 0 w 1161703"/>
              <a:gd name="connsiteY0" fmla="*/ 0 h 392688"/>
              <a:gd name="connsiteX1" fmla="*/ 1161703 w 1161703"/>
              <a:gd name="connsiteY1" fmla="*/ 0 h 392688"/>
              <a:gd name="connsiteX2" fmla="*/ 1161703 w 1161703"/>
              <a:gd name="connsiteY2" fmla="*/ 392688 h 392688"/>
              <a:gd name="connsiteX3" fmla="*/ 0 w 1161703"/>
              <a:gd name="connsiteY3" fmla="*/ 392688 h 392688"/>
              <a:gd name="connsiteX4" fmla="*/ 0 w 1161703"/>
              <a:gd name="connsiteY4" fmla="*/ 0 h 3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703" h="392688">
                <a:moveTo>
                  <a:pt x="0" y="0"/>
                </a:moveTo>
                <a:lnTo>
                  <a:pt x="1161703" y="0"/>
                </a:lnTo>
                <a:lnTo>
                  <a:pt x="1161703" y="392688"/>
                </a:lnTo>
                <a:lnTo>
                  <a:pt x="0" y="39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marL="0" lvl="0" indent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 the </a:t>
            </a:r>
            <a:r>
              <a:rPr lang="en-US" b="1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marginal benefit analysis</a:t>
            </a:r>
            <a:r>
              <a:rPr lang="en-US" b="0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find out what strategy provides the highest return at the lowest set up cost</a:t>
            </a:r>
            <a:endParaRPr lang="en-US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764504-5D91-4517-9DD5-AFDA51977C12}"/>
              </a:ext>
            </a:extLst>
          </p:cNvPr>
          <p:cNvGrpSpPr/>
          <p:nvPr/>
        </p:nvGrpSpPr>
        <p:grpSpPr>
          <a:xfrm>
            <a:off x="382451" y="3356530"/>
            <a:ext cx="392688" cy="392688"/>
            <a:chOff x="1792385" y="3523081"/>
            <a:chExt cx="392688" cy="39268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7F83C1D-DC62-4BB2-AF89-297F3D4D390F}"/>
                </a:ext>
              </a:extLst>
            </p:cNvPr>
            <p:cNvSpPr/>
            <p:nvPr/>
          </p:nvSpPr>
          <p:spPr>
            <a:xfrm>
              <a:off x="1792385" y="3523081"/>
              <a:ext cx="392688" cy="39268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6C471799-D4AE-4155-AB4F-11EBFFFC9C84}"/>
                </a:ext>
              </a:extLst>
            </p:cNvPr>
            <p:cNvSpPr/>
            <p:nvPr/>
          </p:nvSpPr>
          <p:spPr>
            <a:xfrm>
              <a:off x="1831654" y="3562349"/>
              <a:ext cx="314150" cy="314150"/>
            </a:xfrm>
            <a:prstGeom prst="chord">
              <a:avLst>
                <a:gd name="adj1" fmla="val 19267806"/>
                <a:gd name="adj2" fmla="val 13012194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D58938-68C7-4A6A-951B-9FA13DAADEFE}"/>
              </a:ext>
            </a:extLst>
          </p:cNvPr>
          <p:cNvSpPr/>
          <p:nvPr/>
        </p:nvSpPr>
        <p:spPr>
          <a:xfrm>
            <a:off x="1005472" y="3354066"/>
            <a:ext cx="6294581" cy="392688"/>
          </a:xfrm>
          <a:custGeom>
            <a:avLst/>
            <a:gdLst>
              <a:gd name="connsiteX0" fmla="*/ 0 w 1161703"/>
              <a:gd name="connsiteY0" fmla="*/ 0 h 392688"/>
              <a:gd name="connsiteX1" fmla="*/ 1161703 w 1161703"/>
              <a:gd name="connsiteY1" fmla="*/ 0 h 392688"/>
              <a:gd name="connsiteX2" fmla="*/ 1161703 w 1161703"/>
              <a:gd name="connsiteY2" fmla="*/ 392688 h 392688"/>
              <a:gd name="connsiteX3" fmla="*/ 0 w 1161703"/>
              <a:gd name="connsiteY3" fmla="*/ 392688 h 392688"/>
              <a:gd name="connsiteX4" fmla="*/ 0 w 1161703"/>
              <a:gd name="connsiteY4" fmla="*/ 0 h 3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703" h="392688">
                <a:moveTo>
                  <a:pt x="0" y="0"/>
                </a:moveTo>
                <a:lnTo>
                  <a:pt x="1161703" y="0"/>
                </a:lnTo>
                <a:lnTo>
                  <a:pt x="1161703" y="392688"/>
                </a:lnTo>
                <a:lnTo>
                  <a:pt x="0" y="39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marL="0" lvl="0" indent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</a:t>
            </a:r>
            <a:r>
              <a:rPr lang="en-US" b="1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accompanied Excel </a:t>
            </a:r>
            <a:r>
              <a:rPr lang="en-US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 for sensitivity analysis with different implied volatilities</a:t>
            </a:r>
            <a:endParaRPr lang="en-US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0FB39B-BDFA-4F29-B4D1-8B56672FBC38}"/>
              </a:ext>
            </a:extLst>
          </p:cNvPr>
          <p:cNvGrpSpPr/>
          <p:nvPr/>
        </p:nvGrpSpPr>
        <p:grpSpPr>
          <a:xfrm>
            <a:off x="382451" y="4102530"/>
            <a:ext cx="392688" cy="392688"/>
            <a:chOff x="1792385" y="4093918"/>
            <a:chExt cx="392688" cy="39268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5C52DB-3E76-4B4B-A295-9B0C0DCA6660}"/>
                </a:ext>
              </a:extLst>
            </p:cNvPr>
            <p:cNvSpPr/>
            <p:nvPr/>
          </p:nvSpPr>
          <p:spPr>
            <a:xfrm>
              <a:off x="1792385" y="4093918"/>
              <a:ext cx="392688" cy="39268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hord 18">
              <a:extLst>
                <a:ext uri="{FF2B5EF4-FFF2-40B4-BE49-F238E27FC236}">
                  <a16:creationId xmlns:a16="http://schemas.microsoft.com/office/drawing/2014/main" id="{8E5D3AD8-70DA-4A97-AF2A-181100AB86C2}"/>
                </a:ext>
              </a:extLst>
            </p:cNvPr>
            <p:cNvSpPr/>
            <p:nvPr/>
          </p:nvSpPr>
          <p:spPr>
            <a:xfrm>
              <a:off x="1831654" y="4133186"/>
              <a:ext cx="314150" cy="314150"/>
            </a:xfrm>
            <a:prstGeom prst="chord">
              <a:avLst>
                <a:gd name="adj1" fmla="val 16200000"/>
                <a:gd name="adj2" fmla="val 162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7A8A5EF-1E33-4EF1-9890-F0B6503C82BB}"/>
              </a:ext>
            </a:extLst>
          </p:cNvPr>
          <p:cNvSpPr/>
          <p:nvPr/>
        </p:nvSpPr>
        <p:spPr>
          <a:xfrm>
            <a:off x="1005472" y="4041384"/>
            <a:ext cx="4329593" cy="392688"/>
          </a:xfrm>
          <a:custGeom>
            <a:avLst/>
            <a:gdLst>
              <a:gd name="connsiteX0" fmla="*/ 0 w 1161703"/>
              <a:gd name="connsiteY0" fmla="*/ 0 h 392688"/>
              <a:gd name="connsiteX1" fmla="*/ 1161703 w 1161703"/>
              <a:gd name="connsiteY1" fmla="*/ 0 h 392688"/>
              <a:gd name="connsiteX2" fmla="*/ 1161703 w 1161703"/>
              <a:gd name="connsiteY2" fmla="*/ 392688 h 392688"/>
              <a:gd name="connsiteX3" fmla="*/ 0 w 1161703"/>
              <a:gd name="connsiteY3" fmla="*/ 392688 h 392688"/>
              <a:gd name="connsiteX4" fmla="*/ 0 w 1161703"/>
              <a:gd name="connsiteY4" fmla="*/ 0 h 3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703" h="392688">
                <a:moveTo>
                  <a:pt x="0" y="0"/>
                </a:moveTo>
                <a:lnTo>
                  <a:pt x="1161703" y="0"/>
                </a:lnTo>
                <a:lnTo>
                  <a:pt x="1161703" y="392688"/>
                </a:lnTo>
                <a:lnTo>
                  <a:pt x="0" y="39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marL="0" lvl="0" indent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and monitor closely for results  </a:t>
            </a:r>
            <a:endParaRPr lang="en-US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5C9EF547-BF09-449E-9EBD-21AE53B9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21" y="3192692"/>
            <a:ext cx="402863" cy="4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5A36EA9-43C2-45B0-B534-4EDF1A327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10" y="1822051"/>
            <a:ext cx="354312" cy="4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5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0886-9CAE-4969-BD1D-579B0DC1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Apple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60710-53B7-4FD4-857D-F6581D49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09" y="864394"/>
            <a:ext cx="8735459" cy="39719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Apple has been hovering around $130. Currently at $133, the stock finally breaks out and the next resistance level is $140 (you have identified your sentiment as bullish)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Note how you have used the </a:t>
            </a:r>
            <a:r>
              <a:rPr lang="en-US" sz="1400" b="1" dirty="0">
                <a:solidFill>
                  <a:schemeClr val="accent1"/>
                </a:solidFill>
              </a:rPr>
              <a:t>technical</a:t>
            </a:r>
            <a:r>
              <a:rPr lang="en-US" sz="1400" dirty="0"/>
              <a:t> framework for your decision making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Apple is expected to move from $130 to $140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This is an 8% move up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You could use the following strategies: Simply buying a call, buying a call spread, risk reversal, or ladder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Here is where you must do a </a:t>
            </a:r>
            <a:r>
              <a:rPr lang="en-US" sz="1400" b="1" dirty="0">
                <a:solidFill>
                  <a:schemeClr val="accent1"/>
                </a:solidFill>
              </a:rPr>
              <a:t>cost benefit analysis </a:t>
            </a:r>
            <a:r>
              <a:rPr lang="en-US" sz="1400" dirty="0"/>
              <a:t>and produce the right strategy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What is max return, max loss, in each strategy? Can I produce this strategy with going net credit instead of debit? </a:t>
            </a:r>
          </a:p>
        </p:txBody>
      </p:sp>
    </p:spTree>
    <p:extLst>
      <p:ext uri="{BB962C8B-B14F-4D97-AF65-F5344CB8AC3E}">
        <p14:creationId xmlns:p14="http://schemas.microsoft.com/office/powerpoint/2010/main" val="55016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1E8A-1891-41F5-9E47-E057B35B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Apple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AA315-4B2F-4642-B39E-7398DB62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17" y="2611514"/>
            <a:ext cx="1758295" cy="1615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3F8768-5799-40E2-B78A-19FAF0DDAB5F}"/>
              </a:ext>
            </a:extLst>
          </p:cNvPr>
          <p:cNvSpPr txBox="1"/>
          <p:nvPr/>
        </p:nvSpPr>
        <p:spPr>
          <a:xfrm>
            <a:off x="262414" y="1340801"/>
            <a:ext cx="2055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Price: $1.53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per contract: $153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upside: $500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to reward: 1:3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191E1-DA7B-484C-B0F9-39932E122AB0}"/>
              </a:ext>
            </a:extLst>
          </p:cNvPr>
          <p:cNvSpPr/>
          <p:nvPr/>
        </p:nvSpPr>
        <p:spPr>
          <a:xfrm>
            <a:off x="290195" y="1138321"/>
            <a:ext cx="1779905" cy="1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027D9B-A22F-475C-819E-31C6BFC83CCB}"/>
              </a:ext>
            </a:extLst>
          </p:cNvPr>
          <p:cNvSpPr/>
          <p:nvPr/>
        </p:nvSpPr>
        <p:spPr>
          <a:xfrm>
            <a:off x="4874895" y="1141372"/>
            <a:ext cx="1779905" cy="1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reversal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F2DCD1-0BD6-44CF-9A7D-7F4743670B29}"/>
              </a:ext>
            </a:extLst>
          </p:cNvPr>
          <p:cNvSpPr/>
          <p:nvPr/>
        </p:nvSpPr>
        <p:spPr>
          <a:xfrm>
            <a:off x="2549033" y="1144669"/>
            <a:ext cx="1779905" cy="1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2BA194-C3C8-410F-B82B-55FED6E4CFE0}"/>
              </a:ext>
            </a:extLst>
          </p:cNvPr>
          <p:cNvSpPr/>
          <p:nvPr/>
        </p:nvSpPr>
        <p:spPr>
          <a:xfrm>
            <a:off x="6930533" y="1147722"/>
            <a:ext cx="1779905" cy="1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0F9A71-76B7-4BDF-BD03-1F5D1A5BD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033" y="2617864"/>
            <a:ext cx="1838817" cy="16159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3EF840-DBC2-4D8C-B383-62B7F363B791}"/>
              </a:ext>
            </a:extLst>
          </p:cNvPr>
          <p:cNvSpPr txBox="1"/>
          <p:nvPr/>
        </p:nvSpPr>
        <p:spPr>
          <a:xfrm>
            <a:off x="2516664" y="1353501"/>
            <a:ext cx="2055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Price: $1.10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per contract: $110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upside: $500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to reward: 1:5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8BCCEE-5246-458C-8EC9-C2939F67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895" y="2605164"/>
            <a:ext cx="1758295" cy="16159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41D225-E021-4FBE-99FD-83C3555F906A}"/>
              </a:ext>
            </a:extLst>
          </p:cNvPr>
          <p:cNvSpPr txBox="1"/>
          <p:nvPr/>
        </p:nvSpPr>
        <p:spPr>
          <a:xfrm>
            <a:off x="4815364" y="1368785"/>
            <a:ext cx="2055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Price: $1.50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per contract: $150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upside: $560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to reward: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79D3B7-7A2E-4C11-8641-E4B711966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863" y="2611515"/>
            <a:ext cx="1992051" cy="16159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DE59A66-8680-41CD-AAD7-5C77F158F9C3}"/>
              </a:ext>
            </a:extLst>
          </p:cNvPr>
          <p:cNvSpPr txBox="1"/>
          <p:nvPr/>
        </p:nvSpPr>
        <p:spPr>
          <a:xfrm>
            <a:off x="6910864" y="1385251"/>
            <a:ext cx="2055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Price: $1.00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per contract:  $100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upside: $500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to reward: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</a:p>
        </p:txBody>
      </p:sp>
      <p:pic>
        <p:nvPicPr>
          <p:cNvPr id="23" name="Graphic 22" descr="Checkbox Checked with solid fill">
            <a:extLst>
              <a:ext uri="{FF2B5EF4-FFF2-40B4-BE49-F238E27FC236}">
                <a16:creationId xmlns:a16="http://schemas.microsoft.com/office/drawing/2014/main" id="{9FEC5982-AE43-4538-9F1D-6E11816E7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8720" y="4160883"/>
            <a:ext cx="724793" cy="724793"/>
          </a:xfrm>
          <a:prstGeom prst="rect">
            <a:avLst/>
          </a:prstGeom>
        </p:spPr>
      </p:pic>
      <p:pic>
        <p:nvPicPr>
          <p:cNvPr id="25" name="Graphic 24" descr="Checkbox Crossed with solid fill">
            <a:extLst>
              <a:ext uri="{FF2B5EF4-FFF2-40B4-BE49-F238E27FC236}">
                <a16:creationId xmlns:a16="http://schemas.microsoft.com/office/drawing/2014/main" id="{7206AB5C-D5E4-4B21-9482-08400666B9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4727" y="4213377"/>
            <a:ext cx="655827" cy="655827"/>
          </a:xfrm>
          <a:prstGeom prst="rect">
            <a:avLst/>
          </a:prstGeom>
        </p:spPr>
      </p:pic>
      <p:pic>
        <p:nvPicPr>
          <p:cNvPr id="28" name="Graphic 27" descr="Checkbox Crossed with solid fill">
            <a:extLst>
              <a:ext uri="{FF2B5EF4-FFF2-40B4-BE49-F238E27FC236}">
                <a16:creationId xmlns:a16="http://schemas.microsoft.com/office/drawing/2014/main" id="{54CD6F7B-C584-4558-8386-254E3A8FB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6128" y="4195367"/>
            <a:ext cx="655827" cy="655827"/>
          </a:xfrm>
          <a:prstGeom prst="rect">
            <a:avLst/>
          </a:prstGeom>
        </p:spPr>
      </p:pic>
      <p:pic>
        <p:nvPicPr>
          <p:cNvPr id="30" name="Graphic 29" descr="Question Mark with solid fill">
            <a:extLst>
              <a:ext uri="{FF2B5EF4-FFF2-40B4-BE49-F238E27FC236}">
                <a16:creationId xmlns:a16="http://schemas.microsoft.com/office/drawing/2014/main" id="{9E565086-A3DB-44BA-8BD5-300936DF71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54620" y="4271011"/>
            <a:ext cx="504536" cy="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2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CF3B-8932-4DFD-8E79-33E3390C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Apple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D2D52CD-07C0-4D0C-80B1-F38070E2803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 this scenario, after conducting a marginal benefit analysis, it is obvious that the spread is the best strategy. You are getting the highest risk to reward of 1:5, which is fantastic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It also magnifies the impact of the using options as a trading strategy! Without option your effective rate of return on this trade would have been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$140 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$133</m:t>
                        </m:r>
                      </m:den>
                    </m:f>
                  </m:oMath>
                </a14:m>
                <a:r>
                  <a: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-1= 5.3%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Using the right strategy of options would have helped you achieve 400% return 5Xing your money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Could have spent $110 in the bull spread, and make $500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−1=</m:t>
                    </m:r>
                  </m:oMath>
                </a14:m>
                <a:r>
                  <a: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354% rate of return</a:t>
                </a:r>
              </a:p>
              <a:p>
                <a:pPr>
                  <a:lnSpc>
                    <a:spcPct val="100000"/>
                  </a:lnSpc>
                </a:pPr>
                <a:endPara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:r>
                  <a:rPr lang="en-US" sz="1400" b="1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marginal benefit</a:t>
                </a:r>
                <a:r>
                  <a: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of using options here is 349% 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D2D52CD-07C0-4D0C-80B1-F38070E28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85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D96-E3E7-4B1D-9A5C-FFA6D1CA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Blue Apron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0523C-AB4B-462B-9A4B-55E5FB6C4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APRN has been struggling. The company has not been able to turn in profit. Sales has been growing YoY, but no margin expansion has been achieved. </a:t>
            </a:r>
          </a:p>
          <a:p>
            <a:r>
              <a:rPr lang="en-US" dirty="0"/>
              <a:t>The company hence needs to raise additional shares periodically, becoming a shareholder’s </a:t>
            </a:r>
            <a:r>
              <a:rPr lang="en-US" b="1" dirty="0">
                <a:solidFill>
                  <a:schemeClr val="accent1"/>
                </a:solidFill>
              </a:rPr>
              <a:t>dilution machine</a:t>
            </a:r>
            <a:r>
              <a:rPr lang="en-US" dirty="0"/>
              <a:t>!</a:t>
            </a:r>
          </a:p>
          <a:p>
            <a:r>
              <a:rPr lang="en-US" dirty="0"/>
              <a:t>New management has come on board and believes can turn around the company.</a:t>
            </a:r>
          </a:p>
          <a:p>
            <a:r>
              <a:rPr lang="en-US" dirty="0"/>
              <a:t>Note that you are using </a:t>
            </a:r>
            <a:r>
              <a:rPr lang="en-US" b="1" dirty="0">
                <a:solidFill>
                  <a:schemeClr val="accent1"/>
                </a:solidFill>
              </a:rPr>
              <a:t>fundamental analysis </a:t>
            </a:r>
            <a:r>
              <a:rPr lang="en-US" dirty="0"/>
              <a:t>to produce your thesis  </a:t>
            </a:r>
          </a:p>
          <a:p>
            <a:r>
              <a:rPr lang="en-US" dirty="0"/>
              <a:t>The company either will go to zero or turn it around and will be worth $12- $14 by the year end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E55FF-913E-4BB8-AE0B-BA211A0B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09" y="3213159"/>
            <a:ext cx="8328709" cy="1327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B287E4-2D8A-4DB8-9573-99483C572F02}"/>
              </a:ext>
            </a:extLst>
          </p:cNvPr>
          <p:cNvSpPr/>
          <p:nvPr/>
        </p:nvSpPr>
        <p:spPr>
          <a:xfrm>
            <a:off x="2971800" y="3556000"/>
            <a:ext cx="1187450" cy="25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33547-1F42-4937-BC0C-D42B5CD8B537}"/>
              </a:ext>
            </a:extLst>
          </p:cNvPr>
          <p:cNvSpPr/>
          <p:nvPr/>
        </p:nvSpPr>
        <p:spPr>
          <a:xfrm>
            <a:off x="4449863" y="3750124"/>
            <a:ext cx="1187450" cy="25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9ACF6-869D-40CF-8132-184623A635B8}"/>
              </a:ext>
            </a:extLst>
          </p:cNvPr>
          <p:cNvSpPr/>
          <p:nvPr/>
        </p:nvSpPr>
        <p:spPr>
          <a:xfrm>
            <a:off x="5187950" y="3302000"/>
            <a:ext cx="361950" cy="25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3F52F-916E-4668-AB20-4C45123C44B5}"/>
              </a:ext>
            </a:extLst>
          </p:cNvPr>
          <p:cNvSpPr/>
          <p:nvPr/>
        </p:nvSpPr>
        <p:spPr>
          <a:xfrm>
            <a:off x="7462737" y="3302000"/>
            <a:ext cx="361950" cy="25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3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377F-255A-4ED9-9147-42CD3BE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Blue Apron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74034-8AB0-4E4F-B991-FB85F84B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94" y="1312990"/>
            <a:ext cx="5230571" cy="23557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23AD81-68A3-4344-BFE7-46C7FC878DFF}"/>
              </a:ext>
            </a:extLst>
          </p:cNvPr>
          <p:cNvSpPr/>
          <p:nvPr/>
        </p:nvSpPr>
        <p:spPr>
          <a:xfrm>
            <a:off x="547910" y="960517"/>
            <a:ext cx="7962900" cy="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has shown itself in the stock chart as well: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CF9C5-15E7-47EA-AF78-404C94E8D1D7}"/>
              </a:ext>
            </a:extLst>
          </p:cNvPr>
          <p:cNvSpPr txBox="1"/>
          <p:nvPr/>
        </p:nvSpPr>
        <p:spPr>
          <a:xfrm>
            <a:off x="272810" y="3830510"/>
            <a:ext cx="8420340" cy="95410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your options? Buy the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underlying stock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hope for the best? Buy a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option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do a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straddle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a bullish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ratio spread</a:t>
            </a:r>
          </a:p>
          <a:p>
            <a:endParaRPr lang="en-US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timeline for this turnaround is 6 to 8 months. You look at the options with expiry in 200 days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634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1E8A-1891-41F5-9E47-E057B35B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Blue Apron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F8768-5799-40E2-B78A-19FAF0DDAB5F}"/>
              </a:ext>
            </a:extLst>
          </p:cNvPr>
          <p:cNvSpPr txBox="1"/>
          <p:nvPr/>
        </p:nvSpPr>
        <p:spPr>
          <a:xfrm>
            <a:off x="262414" y="1340801"/>
            <a:ext cx="2055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Price: $4.50 </a:t>
            </a:r>
          </a:p>
          <a:p>
            <a:r>
              <a:rPr lang="en-US" dirty="0"/>
              <a:t>Risk: $450</a:t>
            </a:r>
          </a:p>
          <a:p>
            <a:r>
              <a:rPr lang="en-US" dirty="0"/>
              <a:t>Potential upside: $950 if it goes to $14</a:t>
            </a:r>
          </a:p>
          <a:p>
            <a:r>
              <a:rPr lang="en-US" dirty="0"/>
              <a:t>Risk to reward: 1:2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191E1-DA7B-484C-B0F9-39932E122AB0}"/>
              </a:ext>
            </a:extLst>
          </p:cNvPr>
          <p:cNvSpPr/>
          <p:nvPr/>
        </p:nvSpPr>
        <p:spPr>
          <a:xfrm>
            <a:off x="290195" y="1138321"/>
            <a:ext cx="1779905" cy="1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027D9B-A22F-475C-819E-31C6BFC83CCB}"/>
              </a:ext>
            </a:extLst>
          </p:cNvPr>
          <p:cNvSpPr/>
          <p:nvPr/>
        </p:nvSpPr>
        <p:spPr>
          <a:xfrm>
            <a:off x="4874895" y="1141372"/>
            <a:ext cx="1779905" cy="1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Straddle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F2DCD1-0BD6-44CF-9A7D-7F4743670B29}"/>
              </a:ext>
            </a:extLst>
          </p:cNvPr>
          <p:cNvSpPr/>
          <p:nvPr/>
        </p:nvSpPr>
        <p:spPr>
          <a:xfrm>
            <a:off x="2549033" y="1144669"/>
            <a:ext cx="1779905" cy="1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2BA194-C3C8-410F-B82B-55FED6E4CFE0}"/>
              </a:ext>
            </a:extLst>
          </p:cNvPr>
          <p:cNvSpPr/>
          <p:nvPr/>
        </p:nvSpPr>
        <p:spPr>
          <a:xfrm>
            <a:off x="6930533" y="1147722"/>
            <a:ext cx="1779905" cy="1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Ratio Spread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3EF840-DBC2-4D8C-B383-62B7F363B791}"/>
              </a:ext>
            </a:extLst>
          </p:cNvPr>
          <p:cNvSpPr txBox="1"/>
          <p:nvPr/>
        </p:nvSpPr>
        <p:spPr>
          <a:xfrm>
            <a:off x="2516664" y="1353501"/>
            <a:ext cx="2055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Price: $1.35</a:t>
            </a:r>
          </a:p>
          <a:p>
            <a:r>
              <a:rPr lang="en-US" dirty="0"/>
              <a:t>Cost per contract: $135</a:t>
            </a:r>
          </a:p>
          <a:p>
            <a:r>
              <a:rPr lang="en-US" dirty="0"/>
              <a:t>Potential upside: $900</a:t>
            </a:r>
          </a:p>
          <a:p>
            <a:r>
              <a:rPr lang="en-US" dirty="0"/>
              <a:t>Risk to reward: 1:8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41D225-E021-4FBE-99FD-83C3555F906A}"/>
              </a:ext>
            </a:extLst>
          </p:cNvPr>
          <p:cNvSpPr txBox="1"/>
          <p:nvPr/>
        </p:nvSpPr>
        <p:spPr>
          <a:xfrm>
            <a:off x="4815364" y="1368785"/>
            <a:ext cx="2055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Price: $3.00</a:t>
            </a:r>
          </a:p>
          <a:p>
            <a:r>
              <a:rPr lang="en-US" dirty="0"/>
              <a:t>Cost per contract: $300</a:t>
            </a:r>
          </a:p>
          <a:p>
            <a:r>
              <a:rPr lang="en-US" dirty="0"/>
              <a:t>Potential upside: $700</a:t>
            </a:r>
          </a:p>
          <a:p>
            <a:r>
              <a:rPr lang="en-US" dirty="0"/>
              <a:t>Risk to reward: </a:t>
            </a:r>
            <a:r>
              <a:rPr lang="en-US" b="1" dirty="0">
                <a:solidFill>
                  <a:schemeClr val="tx1"/>
                </a:solidFill>
              </a:rPr>
              <a:t>1:3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59A66-8680-41CD-AAD7-5C77F158F9C3}"/>
              </a:ext>
            </a:extLst>
          </p:cNvPr>
          <p:cNvSpPr txBox="1"/>
          <p:nvPr/>
        </p:nvSpPr>
        <p:spPr>
          <a:xfrm>
            <a:off x="6885464" y="1328101"/>
            <a:ext cx="2055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Price: $0.80</a:t>
            </a:r>
          </a:p>
          <a:p>
            <a:r>
              <a:rPr lang="en-US" dirty="0"/>
              <a:t>Cost per contract: $80</a:t>
            </a:r>
          </a:p>
          <a:p>
            <a:r>
              <a:rPr lang="en-US" dirty="0"/>
              <a:t>Potential upside: $900</a:t>
            </a:r>
          </a:p>
          <a:p>
            <a:r>
              <a:rPr lang="en-US" dirty="0"/>
              <a:t>Sell call at $3 to fund two call at $5: ratio is 1:2</a:t>
            </a:r>
          </a:p>
          <a:p>
            <a:r>
              <a:rPr lang="en-US" dirty="0"/>
              <a:t>Risk to reward: </a:t>
            </a:r>
            <a:r>
              <a:rPr lang="en-US" b="1" dirty="0">
                <a:solidFill>
                  <a:schemeClr val="tx1"/>
                </a:solidFill>
              </a:rPr>
              <a:t>1:11</a:t>
            </a:r>
          </a:p>
        </p:txBody>
      </p:sp>
      <p:pic>
        <p:nvPicPr>
          <p:cNvPr id="25" name="Graphic 24" descr="Checkbox Crossed with solid fill">
            <a:extLst>
              <a:ext uri="{FF2B5EF4-FFF2-40B4-BE49-F238E27FC236}">
                <a16:creationId xmlns:a16="http://schemas.microsoft.com/office/drawing/2014/main" id="{7206AB5C-D5E4-4B21-9482-08400666B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57" y="4195367"/>
            <a:ext cx="655827" cy="655827"/>
          </a:xfrm>
          <a:prstGeom prst="rect">
            <a:avLst/>
          </a:prstGeom>
        </p:spPr>
      </p:pic>
      <p:pic>
        <p:nvPicPr>
          <p:cNvPr id="28" name="Graphic 27" descr="Checkbox Crossed with solid fill">
            <a:extLst>
              <a:ext uri="{FF2B5EF4-FFF2-40B4-BE49-F238E27FC236}">
                <a16:creationId xmlns:a16="http://schemas.microsoft.com/office/drawing/2014/main" id="{54CD6F7B-C584-4558-8386-254E3A8FB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128" y="4195367"/>
            <a:ext cx="655827" cy="6558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AB4530-B69F-43E8-AFDE-0315EC49708A}"/>
              </a:ext>
            </a:extLst>
          </p:cNvPr>
          <p:cNvGrpSpPr/>
          <p:nvPr/>
        </p:nvGrpSpPr>
        <p:grpSpPr>
          <a:xfrm>
            <a:off x="94125" y="2834964"/>
            <a:ext cx="2316072" cy="1717986"/>
            <a:chOff x="94125" y="2834964"/>
            <a:chExt cx="2316072" cy="171798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75B5B64-43E6-4058-B9A0-D8B154B4B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066" y="3063782"/>
              <a:ext cx="0" cy="14891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92FD926-A194-4541-A16B-B05CBC896631}"/>
                </a:ext>
              </a:extLst>
            </p:cNvPr>
            <p:cNvCxnSpPr>
              <a:cxnSpLocks/>
            </p:cNvCxnSpPr>
            <p:nvPr/>
          </p:nvCxnSpPr>
          <p:spPr>
            <a:xfrm>
              <a:off x="376066" y="3811392"/>
              <a:ext cx="14697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9C0EC7-7092-4B78-904B-9A0820C1E899}"/>
                </a:ext>
              </a:extLst>
            </p:cNvPr>
            <p:cNvSpPr txBox="1"/>
            <p:nvPr/>
          </p:nvSpPr>
          <p:spPr>
            <a:xfrm>
              <a:off x="1611261" y="3344466"/>
              <a:ext cx="7989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Stock Price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DC6A78-8F9C-4988-B2A9-CB17F518C046}"/>
                </a:ext>
              </a:extLst>
            </p:cNvPr>
            <p:cNvSpPr txBox="1"/>
            <p:nvPr/>
          </p:nvSpPr>
          <p:spPr>
            <a:xfrm>
              <a:off x="94125" y="2834964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Payoff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2593D9-3956-42AA-AD94-71CE5996EA49}"/>
              </a:ext>
            </a:extLst>
          </p:cNvPr>
          <p:cNvCxnSpPr>
            <a:cxnSpLocks/>
          </p:cNvCxnSpPr>
          <p:nvPr/>
        </p:nvCxnSpPr>
        <p:spPr>
          <a:xfrm flipV="1">
            <a:off x="385995" y="3344467"/>
            <a:ext cx="738221" cy="1030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630351-26EA-438B-BE34-F560B35BBE5B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134143" y="3344466"/>
            <a:ext cx="1" cy="465247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3706A44-5C19-42B7-94AA-F60158ECCEFA}"/>
              </a:ext>
            </a:extLst>
          </p:cNvPr>
          <p:cNvSpPr txBox="1"/>
          <p:nvPr/>
        </p:nvSpPr>
        <p:spPr>
          <a:xfrm>
            <a:off x="548912" y="3639089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$4.50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A21DBC-FEDE-4BCF-9460-27C435F3A71A}"/>
              </a:ext>
            </a:extLst>
          </p:cNvPr>
          <p:cNvSpPr txBox="1"/>
          <p:nvPr/>
        </p:nvSpPr>
        <p:spPr>
          <a:xfrm>
            <a:off x="932967" y="3809713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$14.0</a:t>
            </a: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BBB32B-2FC7-4D84-9524-995985BE06AA}"/>
              </a:ext>
            </a:extLst>
          </p:cNvPr>
          <p:cNvGrpSpPr/>
          <p:nvPr/>
        </p:nvGrpSpPr>
        <p:grpSpPr>
          <a:xfrm>
            <a:off x="2420850" y="2834964"/>
            <a:ext cx="2316072" cy="1717986"/>
            <a:chOff x="94125" y="2834964"/>
            <a:chExt cx="2316072" cy="1717986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81A4874-5492-4CF1-88A1-2CC74CDE9D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066" y="3063782"/>
              <a:ext cx="0" cy="14891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5A68B14-4026-4517-ACA7-487C5ACDF75A}"/>
                </a:ext>
              </a:extLst>
            </p:cNvPr>
            <p:cNvCxnSpPr>
              <a:cxnSpLocks/>
            </p:cNvCxnSpPr>
            <p:nvPr/>
          </p:nvCxnSpPr>
          <p:spPr>
            <a:xfrm>
              <a:off x="376066" y="3811392"/>
              <a:ext cx="14697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C7D4306-CB06-48C5-A6FE-2AE6C330C921}"/>
                </a:ext>
              </a:extLst>
            </p:cNvPr>
            <p:cNvSpPr txBox="1"/>
            <p:nvPr/>
          </p:nvSpPr>
          <p:spPr>
            <a:xfrm>
              <a:off x="1611261" y="3344466"/>
              <a:ext cx="7989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Stock Price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2B356FD-1F6E-411A-B6DC-A816FFEAC0DC}"/>
                </a:ext>
              </a:extLst>
            </p:cNvPr>
            <p:cNvSpPr txBox="1"/>
            <p:nvPr/>
          </p:nvSpPr>
          <p:spPr>
            <a:xfrm>
              <a:off x="94125" y="2834964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Payoff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609B5-FD6B-4087-9D3F-8171BB7CD341}"/>
              </a:ext>
            </a:extLst>
          </p:cNvPr>
          <p:cNvCxnSpPr>
            <a:cxnSpLocks/>
          </p:cNvCxnSpPr>
          <p:nvPr/>
        </p:nvCxnSpPr>
        <p:spPr>
          <a:xfrm>
            <a:off x="2722647" y="4154431"/>
            <a:ext cx="608470" cy="6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79C7D04-2172-4854-8EC7-D7BF99CA2DF1}"/>
              </a:ext>
            </a:extLst>
          </p:cNvPr>
          <p:cNvCxnSpPr>
            <a:cxnSpLocks/>
          </p:cNvCxnSpPr>
          <p:nvPr/>
        </p:nvCxnSpPr>
        <p:spPr>
          <a:xfrm flipV="1">
            <a:off x="3329373" y="3174213"/>
            <a:ext cx="448295" cy="987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169CEC7-FF84-4497-B6D1-3CBE349E5E2E}"/>
              </a:ext>
            </a:extLst>
          </p:cNvPr>
          <p:cNvSpPr txBox="1"/>
          <p:nvPr/>
        </p:nvSpPr>
        <p:spPr>
          <a:xfrm>
            <a:off x="3127811" y="3649582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$5.00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FE6B8C3-AEA6-4341-A3F3-CB4CE3047D35}"/>
              </a:ext>
            </a:extLst>
          </p:cNvPr>
          <p:cNvSpPr txBox="1"/>
          <p:nvPr/>
        </p:nvSpPr>
        <p:spPr>
          <a:xfrm>
            <a:off x="3414218" y="3799824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$6.35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E73DDFF-2170-45EE-BC46-D2E19349D7EF}"/>
              </a:ext>
            </a:extLst>
          </p:cNvPr>
          <p:cNvCxnSpPr>
            <a:cxnSpLocks/>
          </p:cNvCxnSpPr>
          <p:nvPr/>
        </p:nvCxnSpPr>
        <p:spPr>
          <a:xfrm>
            <a:off x="3309518" y="3839096"/>
            <a:ext cx="7667" cy="31533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raphic 52" descr="Checkbox Crossed with solid fill">
            <a:extLst>
              <a:ext uri="{FF2B5EF4-FFF2-40B4-BE49-F238E27FC236}">
                <a16:creationId xmlns:a16="http://schemas.microsoft.com/office/drawing/2014/main" id="{47CC3B8F-9BC5-41EA-A407-7C687D1E5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3026" y="4201606"/>
            <a:ext cx="655827" cy="65582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AAC8EB7-673E-427F-A624-1A503D4F8569}"/>
              </a:ext>
            </a:extLst>
          </p:cNvPr>
          <p:cNvSpPr txBox="1"/>
          <p:nvPr/>
        </p:nvSpPr>
        <p:spPr>
          <a:xfrm>
            <a:off x="3645170" y="3805597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$15</a:t>
            </a:r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365B5D7-5277-4A9C-B669-5E46EE4401B4}"/>
              </a:ext>
            </a:extLst>
          </p:cNvPr>
          <p:cNvCxnSpPr>
            <a:cxnSpLocks/>
          </p:cNvCxnSpPr>
          <p:nvPr/>
        </p:nvCxnSpPr>
        <p:spPr>
          <a:xfrm>
            <a:off x="2722647" y="3237870"/>
            <a:ext cx="1030037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EE358AC-1663-4AC6-966E-74831F60766E}"/>
              </a:ext>
            </a:extLst>
          </p:cNvPr>
          <p:cNvSpPr txBox="1"/>
          <p:nvPr/>
        </p:nvSpPr>
        <p:spPr>
          <a:xfrm>
            <a:off x="2422481" y="3153231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$900</a:t>
            </a:r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69B30AF-8F79-4065-828C-19F301C0EA6F}"/>
              </a:ext>
            </a:extLst>
          </p:cNvPr>
          <p:cNvGrpSpPr/>
          <p:nvPr/>
        </p:nvGrpSpPr>
        <p:grpSpPr>
          <a:xfrm>
            <a:off x="4736921" y="2916360"/>
            <a:ext cx="2316072" cy="1717986"/>
            <a:chOff x="94125" y="2834964"/>
            <a:chExt cx="2316072" cy="1717986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C46853A-34D9-455C-BF0C-FAAE802CAA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066" y="3063782"/>
              <a:ext cx="0" cy="14891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936CE88-FE68-4D53-A3F7-FA132194F79A}"/>
                </a:ext>
              </a:extLst>
            </p:cNvPr>
            <p:cNvCxnSpPr>
              <a:cxnSpLocks/>
            </p:cNvCxnSpPr>
            <p:nvPr/>
          </p:nvCxnSpPr>
          <p:spPr>
            <a:xfrm>
              <a:off x="376066" y="3811392"/>
              <a:ext cx="14697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D679BEC-1C83-4E3C-B8D1-A53E565CF573}"/>
                </a:ext>
              </a:extLst>
            </p:cNvPr>
            <p:cNvSpPr txBox="1"/>
            <p:nvPr/>
          </p:nvSpPr>
          <p:spPr>
            <a:xfrm>
              <a:off x="1611261" y="3344466"/>
              <a:ext cx="7989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Stock Price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B33862F-048A-4319-A08B-17B0AF9699C5}"/>
                </a:ext>
              </a:extLst>
            </p:cNvPr>
            <p:cNvSpPr txBox="1"/>
            <p:nvPr/>
          </p:nvSpPr>
          <p:spPr>
            <a:xfrm>
              <a:off x="94125" y="2834964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Payoff</a:t>
              </a: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0A2951E-23C9-4F4E-8C43-3CCE1C10BF2B}"/>
              </a:ext>
            </a:extLst>
          </p:cNvPr>
          <p:cNvCxnSpPr>
            <a:cxnSpLocks/>
          </p:cNvCxnSpPr>
          <p:nvPr/>
        </p:nvCxnSpPr>
        <p:spPr>
          <a:xfrm flipV="1">
            <a:off x="5686446" y="3237869"/>
            <a:ext cx="446195" cy="967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5B95B17-2108-48B6-8B3A-312A89BD235C}"/>
              </a:ext>
            </a:extLst>
          </p:cNvPr>
          <p:cNvCxnSpPr>
            <a:cxnSpLocks/>
          </p:cNvCxnSpPr>
          <p:nvPr/>
        </p:nvCxnSpPr>
        <p:spPr>
          <a:xfrm flipH="1" flipV="1">
            <a:off x="5066663" y="3425862"/>
            <a:ext cx="619783" cy="769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C6CE61A-E753-4EDD-85D3-84BDB4DE6900}"/>
              </a:ext>
            </a:extLst>
          </p:cNvPr>
          <p:cNvSpPr txBox="1"/>
          <p:nvPr/>
        </p:nvSpPr>
        <p:spPr>
          <a:xfrm>
            <a:off x="5514982" y="3759289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$5.00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452A19-7799-4CEB-A291-56808E9103A7}"/>
              </a:ext>
            </a:extLst>
          </p:cNvPr>
          <p:cNvSpPr txBox="1"/>
          <p:nvPr/>
        </p:nvSpPr>
        <p:spPr>
          <a:xfrm>
            <a:off x="5200692" y="3902144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$2.95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D403C61-25CC-4884-B5E2-A85A4D70CEB7}"/>
              </a:ext>
            </a:extLst>
          </p:cNvPr>
          <p:cNvSpPr txBox="1"/>
          <p:nvPr/>
        </p:nvSpPr>
        <p:spPr>
          <a:xfrm>
            <a:off x="5774509" y="3870520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$6.35</a:t>
            </a:r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EA0670D-52D2-475B-9FF2-65DD523B7983}"/>
              </a:ext>
            </a:extLst>
          </p:cNvPr>
          <p:cNvGrpSpPr/>
          <p:nvPr/>
        </p:nvGrpSpPr>
        <p:grpSpPr>
          <a:xfrm>
            <a:off x="6771051" y="2915051"/>
            <a:ext cx="2316072" cy="1717986"/>
            <a:chOff x="94125" y="2834964"/>
            <a:chExt cx="2316072" cy="1717986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1F7AEEB-0CFA-4CA2-AB04-F4583441FB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066" y="3063782"/>
              <a:ext cx="0" cy="14891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D397FC3-E204-43E8-A2DF-AD44C401126C}"/>
                </a:ext>
              </a:extLst>
            </p:cNvPr>
            <p:cNvCxnSpPr>
              <a:cxnSpLocks/>
            </p:cNvCxnSpPr>
            <p:nvPr/>
          </p:nvCxnSpPr>
          <p:spPr>
            <a:xfrm>
              <a:off x="376066" y="3811392"/>
              <a:ext cx="14697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7EF7B7C-CE0F-42CA-865B-09EC83D65857}"/>
                </a:ext>
              </a:extLst>
            </p:cNvPr>
            <p:cNvSpPr txBox="1"/>
            <p:nvPr/>
          </p:nvSpPr>
          <p:spPr>
            <a:xfrm>
              <a:off x="1611261" y="3344466"/>
              <a:ext cx="7989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Stock Price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37A14DF-84CA-4FB5-82BD-DF6D2D5A0BBC}"/>
                </a:ext>
              </a:extLst>
            </p:cNvPr>
            <p:cNvSpPr txBox="1"/>
            <p:nvPr/>
          </p:nvSpPr>
          <p:spPr>
            <a:xfrm>
              <a:off x="94125" y="2834964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Payoff</a:t>
              </a: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7EC6DFD-86C5-4753-9788-A9536930328B}"/>
              </a:ext>
            </a:extLst>
          </p:cNvPr>
          <p:cNvCxnSpPr>
            <a:cxnSpLocks/>
          </p:cNvCxnSpPr>
          <p:nvPr/>
        </p:nvCxnSpPr>
        <p:spPr>
          <a:xfrm>
            <a:off x="7052991" y="3759289"/>
            <a:ext cx="192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ECACA60-8230-490F-8608-C8AADF3AA9D3}"/>
              </a:ext>
            </a:extLst>
          </p:cNvPr>
          <p:cNvCxnSpPr>
            <a:cxnSpLocks/>
          </p:cNvCxnSpPr>
          <p:nvPr/>
        </p:nvCxnSpPr>
        <p:spPr>
          <a:xfrm>
            <a:off x="7245632" y="3759289"/>
            <a:ext cx="439819" cy="495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20F62A1-8DAE-46CD-9585-AF6B796AB034}"/>
              </a:ext>
            </a:extLst>
          </p:cNvPr>
          <p:cNvCxnSpPr>
            <a:cxnSpLocks/>
          </p:cNvCxnSpPr>
          <p:nvPr/>
        </p:nvCxnSpPr>
        <p:spPr>
          <a:xfrm flipH="1">
            <a:off x="7685452" y="3237869"/>
            <a:ext cx="481318" cy="10166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9F6FC0D-B93C-4DF6-9FF0-A57E372AAFE9}"/>
              </a:ext>
            </a:extLst>
          </p:cNvPr>
          <p:cNvCxnSpPr>
            <a:cxnSpLocks/>
          </p:cNvCxnSpPr>
          <p:nvPr/>
        </p:nvCxnSpPr>
        <p:spPr>
          <a:xfrm>
            <a:off x="5677861" y="3908072"/>
            <a:ext cx="0" cy="283464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D1E1133-E837-45AF-A3FE-3D28E3289311}"/>
              </a:ext>
            </a:extLst>
          </p:cNvPr>
          <p:cNvCxnSpPr>
            <a:cxnSpLocks/>
          </p:cNvCxnSpPr>
          <p:nvPr/>
        </p:nvCxnSpPr>
        <p:spPr>
          <a:xfrm>
            <a:off x="7685451" y="3902144"/>
            <a:ext cx="961" cy="336478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0D5E50F4-9EF6-47F4-8CD4-DF439349A2FB}"/>
              </a:ext>
            </a:extLst>
          </p:cNvPr>
          <p:cNvSpPr txBox="1"/>
          <p:nvPr/>
        </p:nvSpPr>
        <p:spPr>
          <a:xfrm>
            <a:off x="7485116" y="3738302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$5.00</a:t>
            </a:r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46AD2DD-B5B8-489D-9E3C-DD1F7BCB8322}"/>
              </a:ext>
            </a:extLst>
          </p:cNvPr>
          <p:cNvSpPr txBox="1"/>
          <p:nvPr/>
        </p:nvSpPr>
        <p:spPr>
          <a:xfrm>
            <a:off x="7791118" y="3880527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$6.35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D30345E-3A8D-4851-B1F1-B88433253CB9}"/>
              </a:ext>
            </a:extLst>
          </p:cNvPr>
          <p:cNvSpPr txBox="1"/>
          <p:nvPr/>
        </p:nvSpPr>
        <p:spPr>
          <a:xfrm>
            <a:off x="7131959" y="3880526"/>
            <a:ext cx="4023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$1.20</a:t>
            </a:r>
            <a:endParaRPr lang="en-US" dirty="0"/>
          </a:p>
        </p:txBody>
      </p:sp>
      <p:pic>
        <p:nvPicPr>
          <p:cNvPr id="102" name="Graphic 101" descr="Checkbox Checked with solid fill">
            <a:extLst>
              <a:ext uri="{FF2B5EF4-FFF2-40B4-BE49-F238E27FC236}">
                <a16:creationId xmlns:a16="http://schemas.microsoft.com/office/drawing/2014/main" id="{1D6251B9-E33C-4408-A6C1-A38B107D0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5693" y="4238622"/>
            <a:ext cx="724793" cy="7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51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AC50-F073-46AE-9614-7C5AFCC4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Blue Apron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B99B7-7DC8-485D-8D2A-316C9CA5E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0" y="854823"/>
            <a:ext cx="8513100" cy="3694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400" dirty="0"/>
              <a:t>After conducting a marginal benefit analysis, it is obvious that the best strategy here is the ratio spread with the ratio of 1:2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In this case, you are putting down less money and are participating in the upside, dollar for dollar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You are also profiting in case the turnaround plan failed and the companies stock moved lower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This is an example of using the framework we provided for performing the marginal benefit analysis, to get the best results. </a:t>
            </a:r>
          </a:p>
        </p:txBody>
      </p:sp>
    </p:spTree>
    <p:extLst>
      <p:ext uri="{BB962C8B-B14F-4D97-AF65-F5344CB8AC3E}">
        <p14:creationId xmlns:p14="http://schemas.microsoft.com/office/powerpoint/2010/main" val="224882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1958-9FA7-4054-B4A8-AFCABBD7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54B05D-C47B-4E16-A2D0-09988BC0717E}"/>
              </a:ext>
            </a:extLst>
          </p:cNvPr>
          <p:cNvGrpSpPr/>
          <p:nvPr/>
        </p:nvGrpSpPr>
        <p:grpSpPr>
          <a:xfrm>
            <a:off x="3692158" y="901198"/>
            <a:ext cx="4618124" cy="3912762"/>
            <a:chOff x="2542434" y="901198"/>
            <a:chExt cx="3995847" cy="391276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B99E04-9080-4D7A-A591-C2733BC0B935}"/>
                </a:ext>
              </a:extLst>
            </p:cNvPr>
            <p:cNvSpPr/>
            <p:nvPr/>
          </p:nvSpPr>
          <p:spPr>
            <a:xfrm>
              <a:off x="2542434" y="962554"/>
              <a:ext cx="459726" cy="464427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2EF877-2BA7-45B8-8338-96AD208A35AD}"/>
                </a:ext>
              </a:extLst>
            </p:cNvPr>
            <p:cNvSpPr/>
            <p:nvPr/>
          </p:nvSpPr>
          <p:spPr>
            <a:xfrm>
              <a:off x="3604758" y="90119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/>
                <a:t>Option basics</a:t>
              </a:r>
              <a:endParaRPr lang="en-US" kern="12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99BF79-AB17-42CC-A312-2538E80B5979}"/>
                </a:ext>
              </a:extLst>
            </p:cNvPr>
            <p:cNvSpPr/>
            <p:nvPr/>
          </p:nvSpPr>
          <p:spPr>
            <a:xfrm>
              <a:off x="2542434" y="1540699"/>
              <a:ext cx="459726" cy="464427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B4B794-B85B-4182-9253-8FC005FA9487}"/>
                </a:ext>
              </a:extLst>
            </p:cNvPr>
            <p:cNvSpPr/>
            <p:nvPr/>
          </p:nvSpPr>
          <p:spPr>
            <a:xfrm>
              <a:off x="3604757" y="143100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/>
                <a:t>Using options for Income generating strategies</a:t>
              </a:r>
              <a:endParaRPr lang="en-US" kern="12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A287A5-0CF6-4968-B56D-2E6D871DA9E1}"/>
                </a:ext>
              </a:extLst>
            </p:cNvPr>
            <p:cNvSpPr/>
            <p:nvPr/>
          </p:nvSpPr>
          <p:spPr>
            <a:xfrm>
              <a:off x="2549158" y="2090927"/>
              <a:ext cx="459726" cy="464427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1FB25-AE67-4543-A10F-6E5F9E7608E2}"/>
                </a:ext>
              </a:extLst>
            </p:cNvPr>
            <p:cNvSpPr/>
            <p:nvPr/>
          </p:nvSpPr>
          <p:spPr>
            <a:xfrm>
              <a:off x="3604757" y="205636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/>
                <a:t>Using options Option as a hedging strategies</a:t>
              </a:r>
              <a:endParaRPr lang="en-US" kern="12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AFAEFA-AED9-4FC2-9562-F111C9FC86BD}"/>
                </a:ext>
              </a:extLst>
            </p:cNvPr>
            <p:cNvSpPr/>
            <p:nvPr/>
          </p:nvSpPr>
          <p:spPr>
            <a:xfrm>
              <a:off x="2542434" y="2643448"/>
              <a:ext cx="459726" cy="464427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8072D2D-AFB7-4C0F-9999-6F3129053F88}"/>
                </a:ext>
              </a:extLst>
            </p:cNvPr>
            <p:cNvSpPr/>
            <p:nvPr/>
          </p:nvSpPr>
          <p:spPr>
            <a:xfrm>
              <a:off x="3604756" y="2582666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/>
                <a:t>Using options for directional bets</a:t>
              </a:r>
              <a:endParaRPr lang="en-US" kern="12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87967C3-F44D-4C55-AF40-DFD930362BF1}"/>
                </a:ext>
              </a:extLst>
            </p:cNvPr>
            <p:cNvSpPr/>
            <p:nvPr/>
          </p:nvSpPr>
          <p:spPr>
            <a:xfrm>
              <a:off x="2542434" y="4306831"/>
              <a:ext cx="459726" cy="46442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99B264-E025-4C02-8914-5AC790C0A782}"/>
                </a:ext>
              </a:extLst>
            </p:cNvPr>
            <p:cNvSpPr/>
            <p:nvPr/>
          </p:nvSpPr>
          <p:spPr>
            <a:xfrm>
              <a:off x="3604756" y="309778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/>
                <a:t>Using options for range bets</a:t>
              </a:r>
              <a:endParaRPr lang="en-US" kern="12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2A512C-F20F-4B3D-92C9-31D8A014BA62}"/>
                </a:ext>
              </a:extLst>
            </p:cNvPr>
            <p:cNvSpPr/>
            <p:nvPr/>
          </p:nvSpPr>
          <p:spPr>
            <a:xfrm>
              <a:off x="2549158" y="3721178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0E67AB-E335-4B6C-AEB0-DB6FC863AECA}"/>
                </a:ext>
              </a:extLst>
            </p:cNvPr>
            <p:cNvSpPr/>
            <p:nvPr/>
          </p:nvSpPr>
          <p:spPr>
            <a:xfrm>
              <a:off x="3604756" y="365618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/>
                <a:t>Using options for day trading (by Andrew and </a:t>
              </a:r>
              <a:r>
                <a:rPr lang="en-US" b="0" i="0" kern="1200" dirty="0" err="1"/>
                <a:t>Jarad</a:t>
              </a:r>
              <a:r>
                <a:rPr lang="en-US" b="0" i="0" kern="1200" dirty="0"/>
                <a:t>)</a:t>
              </a:r>
              <a:endParaRPr lang="en-US" kern="12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845C937-CBBF-4CA7-AA93-A59D5C664919}"/>
                </a:ext>
              </a:extLst>
            </p:cNvPr>
            <p:cNvSpPr/>
            <p:nvPr/>
          </p:nvSpPr>
          <p:spPr>
            <a:xfrm>
              <a:off x="2542434" y="3177869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A2A69FC-26DC-49C8-8A6B-61742F0EB0E0}"/>
                </a:ext>
              </a:extLst>
            </p:cNvPr>
            <p:cNvSpPr/>
            <p:nvPr/>
          </p:nvSpPr>
          <p:spPr>
            <a:xfrm>
              <a:off x="3604756" y="426413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/>
                <a:t>Option psychology and idea generations</a:t>
              </a:r>
              <a:endParaRPr lang="en-US" kern="1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0EC0BB-2AF2-4835-AFC7-922F14E75249}"/>
              </a:ext>
            </a:extLst>
          </p:cNvPr>
          <p:cNvSpPr txBox="1"/>
          <p:nvPr/>
        </p:nvSpPr>
        <p:spPr>
          <a:xfrm>
            <a:off x="1627093" y="1040880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48B3D-B715-4BA2-BD56-215786D319F0}"/>
              </a:ext>
            </a:extLst>
          </p:cNvPr>
          <p:cNvSpPr txBox="1"/>
          <p:nvPr/>
        </p:nvSpPr>
        <p:spPr>
          <a:xfrm>
            <a:off x="1627093" y="1600223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5AE55-87AE-4B35-98F7-E7BD93AC7776}"/>
              </a:ext>
            </a:extLst>
          </p:cNvPr>
          <p:cNvSpPr txBox="1"/>
          <p:nvPr/>
        </p:nvSpPr>
        <p:spPr>
          <a:xfrm>
            <a:off x="1627093" y="21424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5F6E4-5933-4F66-A051-6C8A1F0AAD7D}"/>
              </a:ext>
            </a:extLst>
          </p:cNvPr>
          <p:cNvSpPr txBox="1"/>
          <p:nvPr/>
        </p:nvSpPr>
        <p:spPr>
          <a:xfrm>
            <a:off x="1627093" y="272860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585D3-C598-4B53-92C8-9E645E87C26F}"/>
              </a:ext>
            </a:extLst>
          </p:cNvPr>
          <p:cNvSpPr txBox="1"/>
          <p:nvPr/>
        </p:nvSpPr>
        <p:spPr>
          <a:xfrm>
            <a:off x="1627093" y="330838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0113C6-F409-4D8C-B520-F4412573E608}"/>
              </a:ext>
            </a:extLst>
          </p:cNvPr>
          <p:cNvSpPr txBox="1"/>
          <p:nvPr/>
        </p:nvSpPr>
        <p:spPr>
          <a:xfrm>
            <a:off x="1627093" y="386358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608F7-FC44-4BEE-9540-0F937252B777}"/>
              </a:ext>
            </a:extLst>
          </p:cNvPr>
          <p:cNvSpPr txBox="1"/>
          <p:nvPr/>
        </p:nvSpPr>
        <p:spPr>
          <a:xfrm>
            <a:off x="1627093" y="44187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 7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636B4C-221B-4C20-8AEE-A698D242211C}"/>
              </a:ext>
            </a:extLst>
          </p:cNvPr>
          <p:cNvSpPr/>
          <p:nvPr/>
        </p:nvSpPr>
        <p:spPr>
          <a:xfrm>
            <a:off x="2766848" y="1054328"/>
            <a:ext cx="629914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29EDDA6-8301-41EB-ADD4-D9D3E8F4B69B}"/>
              </a:ext>
            </a:extLst>
          </p:cNvPr>
          <p:cNvSpPr/>
          <p:nvPr/>
        </p:nvSpPr>
        <p:spPr>
          <a:xfrm>
            <a:off x="2766847" y="1624722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13821F-9B92-4F5D-97D2-B64520B16854}"/>
              </a:ext>
            </a:extLst>
          </p:cNvPr>
          <p:cNvSpPr/>
          <p:nvPr/>
        </p:nvSpPr>
        <p:spPr>
          <a:xfrm>
            <a:off x="2755499" y="21704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D0F8BB9-8D14-45BB-ABD9-D8D26E9A7F29}"/>
              </a:ext>
            </a:extLst>
          </p:cNvPr>
          <p:cNvSpPr/>
          <p:nvPr/>
        </p:nvSpPr>
        <p:spPr>
          <a:xfrm>
            <a:off x="2755499" y="272860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A4E5A14-2431-4ACC-8B47-A17BF2491797}"/>
              </a:ext>
            </a:extLst>
          </p:cNvPr>
          <p:cNvSpPr/>
          <p:nvPr/>
        </p:nvSpPr>
        <p:spPr>
          <a:xfrm>
            <a:off x="2735803" y="3319301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D66A420-93AE-4BA2-8BA1-FEF25038C8A7}"/>
              </a:ext>
            </a:extLst>
          </p:cNvPr>
          <p:cNvSpPr/>
          <p:nvPr/>
        </p:nvSpPr>
        <p:spPr>
          <a:xfrm>
            <a:off x="2735803" y="3855802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A166259-AB1E-4684-940B-25B9E21EE39C}"/>
              </a:ext>
            </a:extLst>
          </p:cNvPr>
          <p:cNvSpPr/>
          <p:nvPr/>
        </p:nvSpPr>
        <p:spPr>
          <a:xfrm>
            <a:off x="2735803" y="43851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1B266F-6E7C-43AB-B2DF-C62890177AE4}"/>
              </a:ext>
            </a:extLst>
          </p:cNvPr>
          <p:cNvSpPr/>
          <p:nvPr/>
        </p:nvSpPr>
        <p:spPr>
          <a:xfrm>
            <a:off x="425482" y="4288972"/>
            <a:ext cx="8360428" cy="481616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1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AE96-0938-4C23-814A-4629AF11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framework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70845F-4CB7-400E-93DD-672E6E0C4BE5}"/>
              </a:ext>
            </a:extLst>
          </p:cNvPr>
          <p:cNvGrpSpPr/>
          <p:nvPr/>
        </p:nvGrpSpPr>
        <p:grpSpPr>
          <a:xfrm>
            <a:off x="382452" y="1114543"/>
            <a:ext cx="392688" cy="392688"/>
            <a:chOff x="1743625" y="1470962"/>
            <a:chExt cx="392688" cy="3926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60884BA-B536-40F0-B3C9-EBA5B3B3C04A}"/>
                </a:ext>
              </a:extLst>
            </p:cNvPr>
            <p:cNvSpPr/>
            <p:nvPr/>
          </p:nvSpPr>
          <p:spPr>
            <a:xfrm>
              <a:off x="1743625" y="1470962"/>
              <a:ext cx="392688" cy="39268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11597EBE-82A8-45CC-97F9-BAD6E1544148}"/>
                </a:ext>
              </a:extLst>
            </p:cNvPr>
            <p:cNvSpPr/>
            <p:nvPr/>
          </p:nvSpPr>
          <p:spPr>
            <a:xfrm>
              <a:off x="1782893" y="1510230"/>
              <a:ext cx="314150" cy="314150"/>
            </a:xfrm>
            <a:prstGeom prst="chord">
              <a:avLst>
                <a:gd name="adj1" fmla="val 2332194"/>
                <a:gd name="adj2" fmla="val 8587806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5DBC1F-BEF2-4E5E-BE71-89292EA39CD0}"/>
              </a:ext>
            </a:extLst>
          </p:cNvPr>
          <p:cNvSpPr/>
          <p:nvPr/>
        </p:nvSpPr>
        <p:spPr>
          <a:xfrm>
            <a:off x="1005472" y="1086415"/>
            <a:ext cx="6359462" cy="519977"/>
          </a:xfrm>
          <a:custGeom>
            <a:avLst/>
            <a:gdLst>
              <a:gd name="connsiteX0" fmla="*/ 0 w 1161703"/>
              <a:gd name="connsiteY0" fmla="*/ 0 h 392688"/>
              <a:gd name="connsiteX1" fmla="*/ 1161703 w 1161703"/>
              <a:gd name="connsiteY1" fmla="*/ 0 h 392688"/>
              <a:gd name="connsiteX2" fmla="*/ 1161703 w 1161703"/>
              <a:gd name="connsiteY2" fmla="*/ 392688 h 392688"/>
              <a:gd name="connsiteX3" fmla="*/ 0 w 1161703"/>
              <a:gd name="connsiteY3" fmla="*/ 392688 h 392688"/>
              <a:gd name="connsiteX4" fmla="*/ 0 w 1161703"/>
              <a:gd name="connsiteY4" fmla="*/ 0 h 3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703" h="392688">
                <a:moveTo>
                  <a:pt x="0" y="0"/>
                </a:moveTo>
                <a:lnTo>
                  <a:pt x="1161703" y="0"/>
                </a:lnTo>
                <a:lnTo>
                  <a:pt x="1161703" y="392688"/>
                </a:lnTo>
                <a:lnTo>
                  <a:pt x="0" y="39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marL="0" lvl="0" indent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 your thesis</a:t>
            </a:r>
            <a:r>
              <a:rPr lang="en-US" sz="1600" b="0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your technical, fundamental, or macro analysis: Bullish, Bearish, or Market neutral</a:t>
            </a:r>
            <a:endPara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B39148-B5AE-4CB5-A1DC-C744229256A3}"/>
              </a:ext>
            </a:extLst>
          </p:cNvPr>
          <p:cNvGrpSpPr/>
          <p:nvPr/>
        </p:nvGrpSpPr>
        <p:grpSpPr>
          <a:xfrm>
            <a:off x="382452" y="1864530"/>
            <a:ext cx="392688" cy="392688"/>
            <a:chOff x="1745522" y="2209567"/>
            <a:chExt cx="392688" cy="3926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5B4BE5-A543-46C3-8313-479AE0E32FC5}"/>
                </a:ext>
              </a:extLst>
            </p:cNvPr>
            <p:cNvSpPr/>
            <p:nvPr/>
          </p:nvSpPr>
          <p:spPr>
            <a:xfrm>
              <a:off x="1745522" y="2209567"/>
              <a:ext cx="392688" cy="39268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88E17372-0493-41F2-AC15-D364FF4BC44A}"/>
                </a:ext>
              </a:extLst>
            </p:cNvPr>
            <p:cNvSpPr/>
            <p:nvPr/>
          </p:nvSpPr>
          <p:spPr>
            <a:xfrm>
              <a:off x="1784791" y="2257600"/>
              <a:ext cx="314150" cy="314150"/>
            </a:xfrm>
            <a:prstGeom prst="chord">
              <a:avLst>
                <a:gd name="adj1" fmla="val 692220"/>
                <a:gd name="adj2" fmla="val 1010778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327A37-F9E4-4C1F-96F4-DC022D9585C3}"/>
              </a:ext>
            </a:extLst>
          </p:cNvPr>
          <p:cNvSpPr/>
          <p:nvPr/>
        </p:nvSpPr>
        <p:spPr>
          <a:xfrm>
            <a:off x="1005472" y="1808532"/>
            <a:ext cx="5597462" cy="435166"/>
          </a:xfrm>
          <a:custGeom>
            <a:avLst/>
            <a:gdLst>
              <a:gd name="connsiteX0" fmla="*/ 0 w 1161703"/>
              <a:gd name="connsiteY0" fmla="*/ 0 h 392688"/>
              <a:gd name="connsiteX1" fmla="*/ 1161703 w 1161703"/>
              <a:gd name="connsiteY1" fmla="*/ 0 h 392688"/>
              <a:gd name="connsiteX2" fmla="*/ 1161703 w 1161703"/>
              <a:gd name="connsiteY2" fmla="*/ 392688 h 392688"/>
              <a:gd name="connsiteX3" fmla="*/ 0 w 1161703"/>
              <a:gd name="connsiteY3" fmla="*/ 392688 h 392688"/>
              <a:gd name="connsiteX4" fmla="*/ 0 w 1161703"/>
              <a:gd name="connsiteY4" fmla="*/ 0 h 3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703" h="392688">
                <a:moveTo>
                  <a:pt x="0" y="0"/>
                </a:moveTo>
                <a:lnTo>
                  <a:pt x="1161703" y="0"/>
                </a:lnTo>
                <a:lnTo>
                  <a:pt x="1161703" y="392688"/>
                </a:lnTo>
                <a:lnTo>
                  <a:pt x="0" y="39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marL="0" lvl="0" indent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</a:t>
            </a:r>
            <a:r>
              <a:rPr lang="en-US" sz="1600" b="1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accompanied pdf</a:t>
            </a:r>
            <a:r>
              <a:rPr lang="en-US" sz="1600" b="1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choose few ideal strategies</a:t>
            </a:r>
            <a:endPara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8552F5-852F-4F84-B2D7-EB426AF5E85F}"/>
              </a:ext>
            </a:extLst>
          </p:cNvPr>
          <p:cNvGrpSpPr/>
          <p:nvPr/>
        </p:nvGrpSpPr>
        <p:grpSpPr>
          <a:xfrm>
            <a:off x="382451" y="2610530"/>
            <a:ext cx="392688" cy="392688"/>
            <a:chOff x="1753116" y="2818233"/>
            <a:chExt cx="392688" cy="39268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20FBCC-0064-49A7-9123-18CB893F9A15}"/>
                </a:ext>
              </a:extLst>
            </p:cNvPr>
            <p:cNvSpPr/>
            <p:nvPr/>
          </p:nvSpPr>
          <p:spPr>
            <a:xfrm>
              <a:off x="1753116" y="2818233"/>
              <a:ext cx="392688" cy="39268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E809F2FB-B6C2-4E01-91F3-CE1EABCFBB3D}"/>
                </a:ext>
              </a:extLst>
            </p:cNvPr>
            <p:cNvSpPr/>
            <p:nvPr/>
          </p:nvSpPr>
          <p:spPr>
            <a:xfrm>
              <a:off x="1792385" y="2857501"/>
              <a:ext cx="314150" cy="314150"/>
            </a:xfrm>
            <a:prstGeom prst="chord">
              <a:avLst>
                <a:gd name="adj1" fmla="val 20907780"/>
                <a:gd name="adj2" fmla="val 1149222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13F79B-4FBF-4D15-8B78-4CA2F9E7D12A}"/>
              </a:ext>
            </a:extLst>
          </p:cNvPr>
          <p:cNvSpPr/>
          <p:nvPr/>
        </p:nvSpPr>
        <p:spPr>
          <a:xfrm>
            <a:off x="1005472" y="2627544"/>
            <a:ext cx="6158393" cy="392688"/>
          </a:xfrm>
          <a:custGeom>
            <a:avLst/>
            <a:gdLst>
              <a:gd name="connsiteX0" fmla="*/ 0 w 1161703"/>
              <a:gd name="connsiteY0" fmla="*/ 0 h 392688"/>
              <a:gd name="connsiteX1" fmla="*/ 1161703 w 1161703"/>
              <a:gd name="connsiteY1" fmla="*/ 0 h 392688"/>
              <a:gd name="connsiteX2" fmla="*/ 1161703 w 1161703"/>
              <a:gd name="connsiteY2" fmla="*/ 392688 h 392688"/>
              <a:gd name="connsiteX3" fmla="*/ 0 w 1161703"/>
              <a:gd name="connsiteY3" fmla="*/ 392688 h 392688"/>
              <a:gd name="connsiteX4" fmla="*/ 0 w 1161703"/>
              <a:gd name="connsiteY4" fmla="*/ 0 h 3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703" h="392688">
                <a:moveTo>
                  <a:pt x="0" y="0"/>
                </a:moveTo>
                <a:lnTo>
                  <a:pt x="1161703" y="0"/>
                </a:lnTo>
                <a:lnTo>
                  <a:pt x="1161703" y="392688"/>
                </a:lnTo>
                <a:lnTo>
                  <a:pt x="0" y="39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marL="0" lvl="0" indent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 the </a:t>
            </a:r>
            <a:r>
              <a:rPr lang="en-US" b="1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marginal benefit analysis</a:t>
            </a:r>
            <a:r>
              <a:rPr lang="en-US" b="0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find out what strategy provides the highest return at the lowest set up cost</a:t>
            </a:r>
            <a:endParaRPr lang="en-US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764504-5D91-4517-9DD5-AFDA51977C12}"/>
              </a:ext>
            </a:extLst>
          </p:cNvPr>
          <p:cNvGrpSpPr/>
          <p:nvPr/>
        </p:nvGrpSpPr>
        <p:grpSpPr>
          <a:xfrm>
            <a:off x="382451" y="3356530"/>
            <a:ext cx="392688" cy="392688"/>
            <a:chOff x="1792385" y="3523081"/>
            <a:chExt cx="392688" cy="39268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7F83C1D-DC62-4BB2-AF89-297F3D4D390F}"/>
                </a:ext>
              </a:extLst>
            </p:cNvPr>
            <p:cNvSpPr/>
            <p:nvPr/>
          </p:nvSpPr>
          <p:spPr>
            <a:xfrm>
              <a:off x="1792385" y="3523081"/>
              <a:ext cx="392688" cy="39268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6C471799-D4AE-4155-AB4F-11EBFFFC9C84}"/>
                </a:ext>
              </a:extLst>
            </p:cNvPr>
            <p:cNvSpPr/>
            <p:nvPr/>
          </p:nvSpPr>
          <p:spPr>
            <a:xfrm>
              <a:off x="1831654" y="3562349"/>
              <a:ext cx="314150" cy="314150"/>
            </a:xfrm>
            <a:prstGeom prst="chord">
              <a:avLst>
                <a:gd name="adj1" fmla="val 19267806"/>
                <a:gd name="adj2" fmla="val 13012194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D58938-68C7-4A6A-951B-9FA13DAADEFE}"/>
              </a:ext>
            </a:extLst>
          </p:cNvPr>
          <p:cNvSpPr/>
          <p:nvPr/>
        </p:nvSpPr>
        <p:spPr>
          <a:xfrm>
            <a:off x="1005472" y="3354066"/>
            <a:ext cx="6294581" cy="392688"/>
          </a:xfrm>
          <a:custGeom>
            <a:avLst/>
            <a:gdLst>
              <a:gd name="connsiteX0" fmla="*/ 0 w 1161703"/>
              <a:gd name="connsiteY0" fmla="*/ 0 h 392688"/>
              <a:gd name="connsiteX1" fmla="*/ 1161703 w 1161703"/>
              <a:gd name="connsiteY1" fmla="*/ 0 h 392688"/>
              <a:gd name="connsiteX2" fmla="*/ 1161703 w 1161703"/>
              <a:gd name="connsiteY2" fmla="*/ 392688 h 392688"/>
              <a:gd name="connsiteX3" fmla="*/ 0 w 1161703"/>
              <a:gd name="connsiteY3" fmla="*/ 392688 h 392688"/>
              <a:gd name="connsiteX4" fmla="*/ 0 w 1161703"/>
              <a:gd name="connsiteY4" fmla="*/ 0 h 3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703" h="392688">
                <a:moveTo>
                  <a:pt x="0" y="0"/>
                </a:moveTo>
                <a:lnTo>
                  <a:pt x="1161703" y="0"/>
                </a:lnTo>
                <a:lnTo>
                  <a:pt x="1161703" y="392688"/>
                </a:lnTo>
                <a:lnTo>
                  <a:pt x="0" y="39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marL="0" lvl="0" indent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</a:t>
            </a:r>
            <a:r>
              <a:rPr lang="en-US" b="1" i="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accompanied Excel </a:t>
            </a:r>
            <a:r>
              <a:rPr lang="en-US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 for sensitivity analysis with different implied volatilities</a:t>
            </a:r>
            <a:endParaRPr lang="en-US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0FB39B-BDFA-4F29-B4D1-8B56672FBC38}"/>
              </a:ext>
            </a:extLst>
          </p:cNvPr>
          <p:cNvGrpSpPr/>
          <p:nvPr/>
        </p:nvGrpSpPr>
        <p:grpSpPr>
          <a:xfrm>
            <a:off x="382451" y="4102530"/>
            <a:ext cx="392688" cy="392688"/>
            <a:chOff x="1792385" y="4093918"/>
            <a:chExt cx="392688" cy="39268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5C52DB-3E76-4B4B-A295-9B0C0DCA6660}"/>
                </a:ext>
              </a:extLst>
            </p:cNvPr>
            <p:cNvSpPr/>
            <p:nvPr/>
          </p:nvSpPr>
          <p:spPr>
            <a:xfrm>
              <a:off x="1792385" y="4093918"/>
              <a:ext cx="392688" cy="39268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hord 18">
              <a:extLst>
                <a:ext uri="{FF2B5EF4-FFF2-40B4-BE49-F238E27FC236}">
                  <a16:creationId xmlns:a16="http://schemas.microsoft.com/office/drawing/2014/main" id="{8E5D3AD8-70DA-4A97-AF2A-181100AB86C2}"/>
                </a:ext>
              </a:extLst>
            </p:cNvPr>
            <p:cNvSpPr/>
            <p:nvPr/>
          </p:nvSpPr>
          <p:spPr>
            <a:xfrm>
              <a:off x="1831654" y="4133186"/>
              <a:ext cx="314150" cy="314150"/>
            </a:xfrm>
            <a:prstGeom prst="chord">
              <a:avLst>
                <a:gd name="adj1" fmla="val 16200000"/>
                <a:gd name="adj2" fmla="val 162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7A8A5EF-1E33-4EF1-9890-F0B6503C82BB}"/>
              </a:ext>
            </a:extLst>
          </p:cNvPr>
          <p:cNvSpPr/>
          <p:nvPr/>
        </p:nvSpPr>
        <p:spPr>
          <a:xfrm>
            <a:off x="1005472" y="4041384"/>
            <a:ext cx="4329593" cy="392688"/>
          </a:xfrm>
          <a:custGeom>
            <a:avLst/>
            <a:gdLst>
              <a:gd name="connsiteX0" fmla="*/ 0 w 1161703"/>
              <a:gd name="connsiteY0" fmla="*/ 0 h 392688"/>
              <a:gd name="connsiteX1" fmla="*/ 1161703 w 1161703"/>
              <a:gd name="connsiteY1" fmla="*/ 0 h 392688"/>
              <a:gd name="connsiteX2" fmla="*/ 1161703 w 1161703"/>
              <a:gd name="connsiteY2" fmla="*/ 392688 h 392688"/>
              <a:gd name="connsiteX3" fmla="*/ 0 w 1161703"/>
              <a:gd name="connsiteY3" fmla="*/ 392688 h 392688"/>
              <a:gd name="connsiteX4" fmla="*/ 0 w 1161703"/>
              <a:gd name="connsiteY4" fmla="*/ 0 h 3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703" h="392688">
                <a:moveTo>
                  <a:pt x="0" y="0"/>
                </a:moveTo>
                <a:lnTo>
                  <a:pt x="1161703" y="0"/>
                </a:lnTo>
                <a:lnTo>
                  <a:pt x="1161703" y="392688"/>
                </a:lnTo>
                <a:lnTo>
                  <a:pt x="0" y="39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marL="0" lvl="0" indent="0" algn="l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and monitor closely for results  </a:t>
            </a:r>
            <a:endParaRPr lang="en-US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5C9EF547-BF09-449E-9EBD-21AE53B9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21" y="3192692"/>
            <a:ext cx="402863" cy="4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5A36EA9-43C2-45B0-B534-4EDF1A327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10" y="1822051"/>
            <a:ext cx="354312" cy="4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76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361E-2EE0-47C2-B402-7910F2BC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tools: Scanners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EC061-E5AF-4ADF-8686-393DD06F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09" y="769909"/>
            <a:ext cx="8778322" cy="12738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There are scanners that show the most active options for that day. Sometimes you can use these information in forming thesis or get a better temperature check on the market and its direction </a:t>
            </a:r>
          </a:p>
          <a:p>
            <a:r>
              <a:rPr lang="en-US" sz="1400" dirty="0"/>
              <a:t>One of my favorite scanners are via IB’s TWS which shows you IV, and IV/HV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CEC74-CAA7-4D4C-A23A-E5115D06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79" y="1900021"/>
            <a:ext cx="3949706" cy="29013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54D825-2C36-48C4-A0CF-0CF3C5B777F2}"/>
              </a:ext>
            </a:extLst>
          </p:cNvPr>
          <p:cNvSpPr/>
          <p:nvPr/>
        </p:nvSpPr>
        <p:spPr>
          <a:xfrm>
            <a:off x="3981983" y="2108774"/>
            <a:ext cx="2389454" cy="17353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5DE13-DC56-455B-B65B-BE857460927F}"/>
              </a:ext>
            </a:extLst>
          </p:cNvPr>
          <p:cNvSpPr/>
          <p:nvPr/>
        </p:nvSpPr>
        <p:spPr>
          <a:xfrm>
            <a:off x="2334294" y="2195542"/>
            <a:ext cx="301750" cy="260578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5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05D-2569-4FA2-9229-F273BEF1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useful tools: Volatility and Probability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37AEF-0DE0-4C34-B76E-845EC04B0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79399"/>
            <a:ext cx="3429000" cy="1750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7D94E1-BD89-4981-877C-C0DFFF67FE32}"/>
              </a:ext>
            </a:extLst>
          </p:cNvPr>
          <p:cNvSpPr txBox="1"/>
          <p:nvPr/>
        </p:nvSpPr>
        <p:spPr>
          <a:xfrm>
            <a:off x="272810" y="977900"/>
            <a:ext cx="851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use implied volatility and statistical principles to get a range of the price and predict whether your option will be in the money or not. Interactive Broker TWS and other platforms provide this for you.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Excel template also does this for you and is a simple plug and play based on the maturity of your option 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558198-033C-4C2C-A3A9-316D34C2FCD5}"/>
              </a:ext>
            </a:extLst>
          </p:cNvPr>
          <p:cNvSpPr/>
          <p:nvPr/>
        </p:nvSpPr>
        <p:spPr>
          <a:xfrm>
            <a:off x="628650" y="2345090"/>
            <a:ext cx="3429000" cy="24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Interactive Broker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F259E5-F21D-4D00-A476-A9DC7B9049D7}"/>
              </a:ext>
            </a:extLst>
          </p:cNvPr>
          <p:cNvSpPr/>
          <p:nvPr/>
        </p:nvSpPr>
        <p:spPr>
          <a:xfrm>
            <a:off x="5054600" y="2343701"/>
            <a:ext cx="3429000" cy="24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BBT Template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30D64A-9496-4C9A-B2DD-D967821F5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2679399"/>
            <a:ext cx="3429000" cy="17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0EA4-FD9B-46E0-8237-DC226FA0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Objective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26231-8BFC-4B46-9F9B-3D0887CC0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1400" dirty="0"/>
              <a:t>To learn how to use the option framework for decision making</a:t>
            </a:r>
          </a:p>
          <a:p>
            <a:pPr>
              <a:lnSpc>
                <a:spcPct val="250000"/>
              </a:lnSpc>
            </a:pPr>
            <a:r>
              <a:rPr lang="en-US" sz="1400" dirty="0"/>
              <a:t>How to generate ideas for your trades</a:t>
            </a:r>
          </a:p>
          <a:p>
            <a:pPr>
              <a:lnSpc>
                <a:spcPct val="250000"/>
              </a:lnSpc>
            </a:pPr>
            <a:r>
              <a:rPr lang="en-US" sz="1400" dirty="0"/>
              <a:t>How to conduct cost and benefit analysis</a:t>
            </a:r>
          </a:p>
          <a:p>
            <a:pPr>
              <a:lnSpc>
                <a:spcPct val="250000"/>
              </a:lnSpc>
            </a:pPr>
            <a:r>
              <a:rPr lang="en-US" sz="1400" dirty="0"/>
              <a:t>How to conduct sensitivity analysis </a:t>
            </a:r>
          </a:p>
          <a:p>
            <a:pPr>
              <a:lnSpc>
                <a:spcPct val="250000"/>
              </a:lnSpc>
            </a:pPr>
            <a:r>
              <a:rPr lang="en-US" sz="1400" dirty="0"/>
              <a:t>Putting the option framework to practice: two live case studies, Apple and Blue Apron</a:t>
            </a:r>
          </a:p>
        </p:txBody>
      </p:sp>
    </p:spTree>
    <p:extLst>
      <p:ext uri="{BB962C8B-B14F-4D97-AF65-F5344CB8AC3E}">
        <p14:creationId xmlns:p14="http://schemas.microsoft.com/office/powerpoint/2010/main" val="79914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9DE6-97F2-40AB-828D-84057252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ideas?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E9A68-7E08-4BFB-B38F-E19857E80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By far, one of the most important session in the whole series: </a:t>
            </a:r>
            <a:r>
              <a:rPr lang="en-US" sz="1400" b="1" dirty="0">
                <a:solidFill>
                  <a:schemeClr val="accent1"/>
                </a:solidFill>
              </a:rPr>
              <a:t>Option framework </a:t>
            </a:r>
            <a:r>
              <a:rPr lang="en-US" sz="1400" dirty="0"/>
              <a:t>will be introduced here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In this session, we will be discussing some of the best practices on generating ideas and option strategies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We will introduce the concept of risk to reward and marginal benefits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The key in being a successful option trader: knowing </a:t>
            </a:r>
            <a:r>
              <a:rPr lang="en-US" sz="1400" b="1" dirty="0">
                <a:solidFill>
                  <a:schemeClr val="accent1"/>
                </a:solidFill>
              </a:rPr>
              <a:t>when</a:t>
            </a:r>
            <a:r>
              <a:rPr lang="en-US" sz="1400" dirty="0"/>
              <a:t> to use </a:t>
            </a:r>
            <a:r>
              <a:rPr lang="en-US" sz="1400" b="1" dirty="0">
                <a:solidFill>
                  <a:schemeClr val="accent1"/>
                </a:solidFill>
              </a:rPr>
              <a:t>what</a:t>
            </a:r>
            <a:r>
              <a:rPr lang="en-US" sz="1400" dirty="0"/>
              <a:t> strategies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When</a:t>
            </a:r>
            <a:r>
              <a:rPr lang="en-US" sz="1400" dirty="0"/>
              <a:t>: This is based on your thesis: Bullish, Bearish, or Neutral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What</a:t>
            </a:r>
            <a:r>
              <a:rPr lang="en-US" sz="1400" dirty="0"/>
              <a:t>: This is based on the concept of marginal benefit, which is what strategy can provide the highest yield for you in this scenario </a:t>
            </a:r>
          </a:p>
        </p:txBody>
      </p:sp>
    </p:spTree>
    <p:extLst>
      <p:ext uri="{BB962C8B-B14F-4D97-AF65-F5344CB8AC3E}">
        <p14:creationId xmlns:p14="http://schemas.microsoft.com/office/powerpoint/2010/main" val="98424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F47E-AEA2-4B35-8482-A5921BFE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Forming a Thesis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0B8392-5E89-4C40-A97E-CC4CC937F1C5}"/>
              </a:ext>
            </a:extLst>
          </p:cNvPr>
          <p:cNvSpPr/>
          <p:nvPr/>
        </p:nvSpPr>
        <p:spPr>
          <a:xfrm>
            <a:off x="272809" y="983411"/>
            <a:ext cx="8513100" cy="32468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 algn="ctr"/>
            <a:r>
              <a:rPr lang="en-US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three major thesis you could have based on your analysis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2FF83F-92C0-472E-BE30-97704BC3739C}"/>
              </a:ext>
            </a:extLst>
          </p:cNvPr>
          <p:cNvSpPr/>
          <p:nvPr/>
        </p:nvSpPr>
        <p:spPr>
          <a:xfrm>
            <a:off x="980632" y="2705100"/>
            <a:ext cx="1454150" cy="1181100"/>
          </a:xfrm>
          <a:prstGeom prst="ellipse">
            <a:avLst/>
          </a:prstGeom>
          <a:noFill/>
          <a:ln>
            <a:solidFill>
              <a:srgbClr val="99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71C135-6E09-4221-A492-15F856218ABD}"/>
              </a:ext>
            </a:extLst>
          </p:cNvPr>
          <p:cNvSpPr/>
          <p:nvPr/>
        </p:nvSpPr>
        <p:spPr>
          <a:xfrm>
            <a:off x="3802284" y="2756954"/>
            <a:ext cx="1454150" cy="1174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186347-AC53-497E-9951-CE721F28B18E}"/>
              </a:ext>
            </a:extLst>
          </p:cNvPr>
          <p:cNvSpPr/>
          <p:nvPr/>
        </p:nvSpPr>
        <p:spPr>
          <a:xfrm>
            <a:off x="6848761" y="2705100"/>
            <a:ext cx="1454150" cy="1174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4A7021B-C198-499A-9FDB-9B16518C2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44" t="5419" r="44474" b="34376"/>
          <a:stretch/>
        </p:blipFill>
        <p:spPr>
          <a:xfrm>
            <a:off x="1174021" y="2937012"/>
            <a:ext cx="1067372" cy="609906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FC5C9D3-847B-4EA6-AFCF-DDBE7AEEC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91B1E"/>
              </a:clrFrom>
              <a:clrTo>
                <a:srgbClr val="991B1E">
                  <a:alpha val="0"/>
                </a:srgbClr>
              </a:clrTo>
            </a:clrChange>
          </a:blip>
          <a:srcRect l="49842" b="35626"/>
          <a:stretch/>
        </p:blipFill>
        <p:spPr>
          <a:xfrm>
            <a:off x="6963488" y="2937012"/>
            <a:ext cx="1117173" cy="738435"/>
          </a:xfrm>
          <a:prstGeom prst="rect">
            <a:avLst/>
          </a:prstGeom>
        </p:spPr>
      </p:pic>
      <p:pic>
        <p:nvPicPr>
          <p:cNvPr id="1026" name="Picture 2" descr="AGFiQ US Market Neutral Anti-Beta CAD-Hedged ETF">
            <a:extLst>
              <a:ext uri="{FF2B5EF4-FFF2-40B4-BE49-F238E27FC236}">
                <a16:creationId xmlns:a16="http://schemas.microsoft.com/office/drawing/2014/main" id="{E24D6EC7-0202-4718-AB6C-01238973D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77" y="2870993"/>
            <a:ext cx="84296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F8CF96-5566-4E57-A2D0-F9463D07B20F}"/>
              </a:ext>
            </a:extLst>
          </p:cNvPr>
          <p:cNvSpPr/>
          <p:nvPr/>
        </p:nvSpPr>
        <p:spPr>
          <a:xfrm>
            <a:off x="694882" y="1733550"/>
            <a:ext cx="1803400" cy="177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Bearish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AC989-F318-4E9E-B31F-7C2611EF4F34}"/>
              </a:ext>
            </a:extLst>
          </p:cNvPr>
          <p:cNvSpPr/>
          <p:nvPr/>
        </p:nvSpPr>
        <p:spPr>
          <a:xfrm>
            <a:off x="3627659" y="1733550"/>
            <a:ext cx="1803400" cy="177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Neutral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DC668-9456-49FD-B765-8E08FB867CEA}"/>
              </a:ext>
            </a:extLst>
          </p:cNvPr>
          <p:cNvSpPr/>
          <p:nvPr/>
        </p:nvSpPr>
        <p:spPr>
          <a:xfrm>
            <a:off x="6645718" y="1733550"/>
            <a:ext cx="1803400" cy="177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Bullish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CF072F-9F71-49DD-9015-A93B376A9955}"/>
              </a:ext>
            </a:extLst>
          </p:cNvPr>
          <p:cNvSpPr/>
          <p:nvPr/>
        </p:nvSpPr>
        <p:spPr>
          <a:xfrm>
            <a:off x="2120900" y="3035300"/>
            <a:ext cx="177800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BD4AFB-8FEB-4939-BC2F-14A4D011ABFD}"/>
              </a:ext>
            </a:extLst>
          </p:cNvPr>
          <p:cNvSpPr/>
          <p:nvPr/>
        </p:nvSpPr>
        <p:spPr>
          <a:xfrm>
            <a:off x="6944438" y="3299879"/>
            <a:ext cx="177800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C69F53B-9228-4A35-B2DC-0C636B90F5F2}"/>
              </a:ext>
            </a:extLst>
          </p:cNvPr>
          <p:cNvSpPr/>
          <p:nvPr/>
        </p:nvSpPr>
        <p:spPr>
          <a:xfrm>
            <a:off x="1377507" y="2165060"/>
            <a:ext cx="438150" cy="343480"/>
          </a:xfrm>
          <a:prstGeom prst="downArrow">
            <a:avLst>
              <a:gd name="adj1" fmla="val 9999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D54E4EF-670E-48D0-973E-C160ABE5AFAA}"/>
              </a:ext>
            </a:extLst>
          </p:cNvPr>
          <p:cNvSpPr/>
          <p:nvPr/>
        </p:nvSpPr>
        <p:spPr>
          <a:xfrm>
            <a:off x="4310284" y="2195726"/>
            <a:ext cx="438150" cy="343480"/>
          </a:xfrm>
          <a:prstGeom prst="downArrow">
            <a:avLst>
              <a:gd name="adj1" fmla="val 9999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3BA17DD-C5C0-4CE0-94F4-5B46A9C0FE13}"/>
              </a:ext>
            </a:extLst>
          </p:cNvPr>
          <p:cNvSpPr/>
          <p:nvPr/>
        </p:nvSpPr>
        <p:spPr>
          <a:xfrm>
            <a:off x="7328343" y="2165060"/>
            <a:ext cx="438150" cy="343480"/>
          </a:xfrm>
          <a:prstGeom prst="downArrow">
            <a:avLst>
              <a:gd name="adj1" fmla="val 9999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CE3C24-2018-43CD-979E-4367C543623E}"/>
              </a:ext>
            </a:extLst>
          </p:cNvPr>
          <p:cNvSpPr/>
          <p:nvPr/>
        </p:nvSpPr>
        <p:spPr>
          <a:xfrm>
            <a:off x="6944438" y="3357630"/>
            <a:ext cx="177800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2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A659-75BD-4FB2-89F4-B8277C5F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a Thesis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34277-0788-459B-ABCA-DE1959AFD00B}"/>
              </a:ext>
            </a:extLst>
          </p:cNvPr>
          <p:cNvSpPr/>
          <p:nvPr/>
        </p:nvSpPr>
        <p:spPr>
          <a:xfrm>
            <a:off x="1442492" y="2084116"/>
            <a:ext cx="171450" cy="87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1097E2-59E4-4B8A-8A56-7657EBC538DA}"/>
              </a:ext>
            </a:extLst>
          </p:cNvPr>
          <p:cNvSpPr/>
          <p:nvPr/>
        </p:nvSpPr>
        <p:spPr>
          <a:xfrm>
            <a:off x="1793274" y="2268266"/>
            <a:ext cx="198382" cy="87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32A21-D7D4-43B3-8785-F5CE09A88183}"/>
              </a:ext>
            </a:extLst>
          </p:cNvPr>
          <p:cNvSpPr txBox="1"/>
          <p:nvPr/>
        </p:nvSpPr>
        <p:spPr>
          <a:xfrm>
            <a:off x="788331" y="3443135"/>
            <a:ext cx="7492069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could get to this idea using variety of methods: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fundamental, technical, and macro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moving averages, trends, RSI, MACDs</a:t>
            </a:r>
          </a:p>
          <a:p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Fundamental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expected earning growth, increased TAM, potential patent approval</a:t>
            </a:r>
          </a:p>
          <a:p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Macro: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reopening play, green energy, rising interest rate environment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4BD51C-050D-4124-99D7-F233480AB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844" y="910610"/>
            <a:ext cx="4573042" cy="23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4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7789-60DD-42AA-B7E1-F3576AFF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932F5-D88A-4ECF-89E3-C838B4ED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B320E"/>
              </a:clrFrom>
              <a:clrTo>
                <a:srgbClr val="0B32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0278" y="2246939"/>
            <a:ext cx="5249333" cy="1701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1E1ABE-8C66-4F80-A640-137981367855}"/>
              </a:ext>
            </a:extLst>
          </p:cNvPr>
          <p:cNvSpPr/>
          <p:nvPr/>
        </p:nvSpPr>
        <p:spPr>
          <a:xfrm>
            <a:off x="6102349" y="3040689"/>
            <a:ext cx="327261" cy="36195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B3F537-86AC-42E5-AF70-D0898DBA142A}"/>
              </a:ext>
            </a:extLst>
          </p:cNvPr>
          <p:cNvSpPr/>
          <p:nvPr/>
        </p:nvSpPr>
        <p:spPr>
          <a:xfrm>
            <a:off x="3238499" y="2621589"/>
            <a:ext cx="327261" cy="36195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76ACEE-AD3D-434B-9F95-320E58A6E0F1}"/>
              </a:ext>
            </a:extLst>
          </p:cNvPr>
          <p:cNvCxnSpPr>
            <a:cxnSpLocks/>
          </p:cNvCxnSpPr>
          <p:nvPr/>
        </p:nvCxnSpPr>
        <p:spPr>
          <a:xfrm flipV="1">
            <a:off x="3446580" y="1910389"/>
            <a:ext cx="71320" cy="65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BD17AC-6E6A-40F1-A378-21E75382632C}"/>
              </a:ext>
            </a:extLst>
          </p:cNvPr>
          <p:cNvCxnSpPr>
            <a:cxnSpLocks/>
          </p:cNvCxnSpPr>
          <p:nvPr/>
        </p:nvCxnSpPr>
        <p:spPr>
          <a:xfrm flipV="1">
            <a:off x="6310429" y="3110539"/>
            <a:ext cx="750771" cy="11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4998F3-CCDB-42DB-A051-E3C842E3AC44}"/>
              </a:ext>
            </a:extLst>
          </p:cNvPr>
          <p:cNvSpPr txBox="1"/>
          <p:nvPr/>
        </p:nvSpPr>
        <p:spPr>
          <a:xfrm>
            <a:off x="7136491" y="2455913"/>
            <a:ext cx="1559421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Breakout: How much higher can it go?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next resistance level?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B01587-A339-45C0-9230-6F7522F48368}"/>
              </a:ext>
            </a:extLst>
          </p:cNvPr>
          <p:cNvSpPr txBox="1"/>
          <p:nvPr/>
        </p:nvSpPr>
        <p:spPr>
          <a:xfrm>
            <a:off x="2279311" y="1144908"/>
            <a:ext cx="287346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Moving average cross over: How lower can it go? </a:t>
            </a:r>
          </a:p>
        </p:txBody>
      </p:sp>
    </p:spTree>
    <p:extLst>
      <p:ext uri="{BB962C8B-B14F-4D97-AF65-F5344CB8AC3E}">
        <p14:creationId xmlns:p14="http://schemas.microsoft.com/office/powerpoint/2010/main" val="99486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8C8-3569-433F-904D-9D267C4C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E4B97-C448-42AC-B341-AAABA1740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946151"/>
            <a:ext cx="8286750" cy="28315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139700" indent="0" algn="ctr">
              <a:buNone/>
            </a:pPr>
            <a:r>
              <a:rPr lang="en-US" dirty="0"/>
              <a:t>DCF, quantitative, factor-based models mixed with a catalyst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C0584-8EEC-47D4-ADCA-F57E21C95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4"/>
          <a:stretch/>
        </p:blipFill>
        <p:spPr>
          <a:xfrm>
            <a:off x="323850" y="1269123"/>
            <a:ext cx="7828971" cy="29595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E8B770-F86A-41F9-A168-BA7A87F772B3}"/>
              </a:ext>
            </a:extLst>
          </p:cNvPr>
          <p:cNvSpPr/>
          <p:nvPr/>
        </p:nvSpPr>
        <p:spPr>
          <a:xfrm>
            <a:off x="2324100" y="4006488"/>
            <a:ext cx="952500" cy="21590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23361E-6436-481A-8B91-645C16B9D9FA}"/>
              </a:ext>
            </a:extLst>
          </p:cNvPr>
          <p:cNvCxnSpPr>
            <a:cxnSpLocks/>
          </p:cNvCxnSpPr>
          <p:nvPr/>
        </p:nvCxnSpPr>
        <p:spPr>
          <a:xfrm>
            <a:off x="2352675" y="4268474"/>
            <a:ext cx="527050" cy="17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9A0CFA-AB50-4936-9FE0-80CC5C9C304C}"/>
              </a:ext>
            </a:extLst>
          </p:cNvPr>
          <p:cNvSpPr txBox="1"/>
          <p:nvPr/>
        </p:nvSpPr>
        <p:spPr>
          <a:xfrm>
            <a:off x="2908300" y="4268474"/>
            <a:ext cx="58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Forecasting cashflows and producing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targets: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ceiling, how high, or how low can it go? Placing a trade based on that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5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F4DF-FCD8-4308-A473-FA933ABC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37635-2BCF-4659-B04F-E3E2FBC76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587092"/>
            <a:ext cx="1739900" cy="883923"/>
          </a:xfrm>
          <a:solidFill>
            <a:schemeClr val="bg1">
              <a:lumMod val="95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139700" indent="0" algn="ctr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7F287C-253C-4EB0-8EAF-62067FF0C02D}"/>
              </a:ext>
            </a:extLst>
          </p:cNvPr>
          <p:cNvCxnSpPr>
            <a:cxnSpLocks/>
          </p:cNvCxnSpPr>
          <p:nvPr/>
        </p:nvCxnSpPr>
        <p:spPr>
          <a:xfrm>
            <a:off x="2698750" y="1977387"/>
            <a:ext cx="5461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BB9A14-2A94-4077-A0CD-45EE5DB00122}"/>
              </a:ext>
            </a:extLst>
          </p:cNvPr>
          <p:cNvSpPr txBox="1">
            <a:spLocks/>
          </p:cNvSpPr>
          <p:nvPr/>
        </p:nvSpPr>
        <p:spPr>
          <a:xfrm>
            <a:off x="3530600" y="1587092"/>
            <a:ext cx="1739900" cy="883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 algn="ctr"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F5B503-D764-487D-9668-015BE6E37C85}"/>
              </a:ext>
            </a:extLst>
          </p:cNvPr>
          <p:cNvSpPr txBox="1">
            <a:spLocks/>
          </p:cNvSpPr>
          <p:nvPr/>
        </p:nvSpPr>
        <p:spPr>
          <a:xfrm>
            <a:off x="6464300" y="1577795"/>
            <a:ext cx="1739900" cy="89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 algn="ctr">
              <a:buNone/>
            </a:pPr>
            <a:endParaRPr lang="en-US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CFBC95-1283-4B79-8411-6AE3FD0BBDA7}"/>
              </a:ext>
            </a:extLst>
          </p:cNvPr>
          <p:cNvCxnSpPr>
            <a:cxnSpLocks/>
          </p:cNvCxnSpPr>
          <p:nvPr/>
        </p:nvCxnSpPr>
        <p:spPr>
          <a:xfrm>
            <a:off x="5559425" y="2019756"/>
            <a:ext cx="520700" cy="92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938488-7495-44CC-A037-2D47317AF90B}"/>
              </a:ext>
            </a:extLst>
          </p:cNvPr>
          <p:cNvSpPr txBox="1">
            <a:spLocks/>
          </p:cNvSpPr>
          <p:nvPr/>
        </p:nvSpPr>
        <p:spPr>
          <a:xfrm>
            <a:off x="660400" y="2868063"/>
            <a:ext cx="1739900" cy="883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 algn="ctr">
              <a:buFont typeface="Arial"/>
              <a:buNone/>
            </a:pP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075FE64-E6B5-4602-8CD4-B44018B580C5}"/>
              </a:ext>
            </a:extLst>
          </p:cNvPr>
          <p:cNvSpPr txBox="1">
            <a:spLocks/>
          </p:cNvSpPr>
          <p:nvPr/>
        </p:nvSpPr>
        <p:spPr>
          <a:xfrm>
            <a:off x="3530600" y="2868063"/>
            <a:ext cx="1739900" cy="883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 algn="ctr">
              <a:buFont typeface="Arial"/>
              <a:buNone/>
            </a:pP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0CC537D-6C8B-4F73-B688-1AC08EC82D0D}"/>
              </a:ext>
            </a:extLst>
          </p:cNvPr>
          <p:cNvSpPr txBox="1">
            <a:spLocks/>
          </p:cNvSpPr>
          <p:nvPr/>
        </p:nvSpPr>
        <p:spPr>
          <a:xfrm>
            <a:off x="6464300" y="2813805"/>
            <a:ext cx="1739900" cy="883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 algn="ctr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FBD5A6-2305-40B2-A4CC-4781481A762A}"/>
              </a:ext>
            </a:extLst>
          </p:cNvPr>
          <p:cNvCxnSpPr>
            <a:cxnSpLocks/>
          </p:cNvCxnSpPr>
          <p:nvPr/>
        </p:nvCxnSpPr>
        <p:spPr>
          <a:xfrm>
            <a:off x="2698750" y="3355337"/>
            <a:ext cx="5461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3A40C7-9EF6-4E3A-94F2-FFAD150CFAC6}"/>
              </a:ext>
            </a:extLst>
          </p:cNvPr>
          <p:cNvCxnSpPr>
            <a:cxnSpLocks/>
          </p:cNvCxnSpPr>
          <p:nvPr/>
        </p:nvCxnSpPr>
        <p:spPr>
          <a:xfrm>
            <a:off x="5534025" y="3310024"/>
            <a:ext cx="5461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FA3CA6D-6EDB-4186-A531-AF7C2627D078}"/>
              </a:ext>
            </a:extLst>
          </p:cNvPr>
          <p:cNvSpPr/>
          <p:nvPr/>
        </p:nvSpPr>
        <p:spPr>
          <a:xfrm>
            <a:off x="660400" y="1577795"/>
            <a:ext cx="1739900" cy="8839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indent="0" algn="ctr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Fear of inflation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F0783C-9245-4F11-BA88-E32D89FB44AD}"/>
              </a:ext>
            </a:extLst>
          </p:cNvPr>
          <p:cNvSpPr/>
          <p:nvPr/>
        </p:nvSpPr>
        <p:spPr>
          <a:xfrm>
            <a:off x="3543300" y="1587092"/>
            <a:ext cx="1739900" cy="8839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indent="0" algn="ctr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 now is better than cash in the future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98EA52-0047-4F7F-9304-18EFC49EBBD3}"/>
              </a:ext>
            </a:extLst>
          </p:cNvPr>
          <p:cNvSpPr/>
          <p:nvPr/>
        </p:nvSpPr>
        <p:spPr>
          <a:xfrm>
            <a:off x="6464300" y="1576249"/>
            <a:ext cx="1739900" cy="8839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indent="0" algn="ctr">
              <a:buNone/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 dividend stocks and energy &amp; material  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A790C-0019-49E9-A009-3CBD51A0544A}"/>
              </a:ext>
            </a:extLst>
          </p:cNvPr>
          <p:cNvSpPr/>
          <p:nvPr/>
        </p:nvSpPr>
        <p:spPr>
          <a:xfrm>
            <a:off x="666750" y="2868065"/>
            <a:ext cx="1739900" cy="8839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Rising rate environment</a:t>
            </a:r>
          </a:p>
          <a:p>
            <a:pPr marL="139700" indent="0" algn="ctr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1A932E-70C3-4E1D-95F8-5F80185787AA}"/>
              </a:ext>
            </a:extLst>
          </p:cNvPr>
          <p:cNvSpPr/>
          <p:nvPr/>
        </p:nvSpPr>
        <p:spPr>
          <a:xfrm>
            <a:off x="3527425" y="2868061"/>
            <a:ext cx="1739900" cy="8839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indent="0" algn="ctr">
              <a:buFont typeface="Arial"/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interest income for banks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5A02CD-17C8-4410-9C16-13609E1065A6}"/>
              </a:ext>
            </a:extLst>
          </p:cNvPr>
          <p:cNvSpPr/>
          <p:nvPr/>
        </p:nvSpPr>
        <p:spPr>
          <a:xfrm>
            <a:off x="6464300" y="2813805"/>
            <a:ext cx="1739900" cy="8839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 stocks with commercial and residential focus </a:t>
            </a:r>
          </a:p>
        </p:txBody>
      </p:sp>
    </p:spTree>
    <p:extLst>
      <p:ext uri="{BB962C8B-B14F-4D97-AF65-F5344CB8AC3E}">
        <p14:creationId xmlns:p14="http://schemas.microsoft.com/office/powerpoint/2010/main" val="267076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BT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67121B"/>
      </a:accent1>
      <a:accent2>
        <a:srgbClr val="B40000"/>
      </a:accent2>
      <a:accent3>
        <a:srgbClr val="A5A5A5"/>
      </a:accent3>
      <a:accent4>
        <a:srgbClr val="7F7F7F"/>
      </a:accent4>
      <a:accent5>
        <a:srgbClr val="F2F2F2"/>
      </a:accent5>
      <a:accent6>
        <a:srgbClr val="7F7F7F"/>
      </a:accent6>
      <a:hlink>
        <a:srgbClr val="67121B"/>
      </a:hlink>
      <a:folHlink>
        <a:srgbClr val="B4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22675</TotalTime>
  <Words>1520</Words>
  <Application>Microsoft Office PowerPoint</Application>
  <PresentationFormat>On-screen Show (16:9)</PresentationFormat>
  <Paragraphs>179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Raleway</vt:lpstr>
      <vt:lpstr>Cambria Math</vt:lpstr>
      <vt:lpstr>Open Sans</vt:lpstr>
      <vt:lpstr>Arial</vt:lpstr>
      <vt:lpstr>Office Theme</vt:lpstr>
      <vt:lpstr>Option Psychology and Idea Generation</vt:lpstr>
      <vt:lpstr>Course Outline</vt:lpstr>
      <vt:lpstr>Class Objective </vt:lpstr>
      <vt:lpstr>How to generate ideas? </vt:lpstr>
      <vt:lpstr>Forming a Thesis</vt:lpstr>
      <vt:lpstr>Forming a Thesis</vt:lpstr>
      <vt:lpstr>Technical </vt:lpstr>
      <vt:lpstr>Fundamental </vt:lpstr>
      <vt:lpstr>Macro</vt:lpstr>
      <vt:lpstr>Option Framework</vt:lpstr>
      <vt:lpstr>Qualifying Questions</vt:lpstr>
      <vt:lpstr>Option framework</vt:lpstr>
      <vt:lpstr>Case Study: Apple</vt:lpstr>
      <vt:lpstr>Case Study: Apple</vt:lpstr>
      <vt:lpstr>Case Study: Apple</vt:lpstr>
      <vt:lpstr>Case Study: Blue Apron</vt:lpstr>
      <vt:lpstr>Case Study: Blue Apron</vt:lpstr>
      <vt:lpstr>Case Study: Blue Apron</vt:lpstr>
      <vt:lpstr>Case Study: Blue Apron</vt:lpstr>
      <vt:lpstr>Option framework</vt:lpstr>
      <vt:lpstr>Other tools: Scanners</vt:lpstr>
      <vt:lpstr>Other useful tools: Volatility and Probability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Basics</dc:title>
  <cp:lastModifiedBy>A A</cp:lastModifiedBy>
  <cp:revision>243</cp:revision>
  <dcterms:modified xsi:type="dcterms:W3CDTF">2021-07-21T00:20:03Z</dcterms:modified>
</cp:coreProperties>
</file>