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9" r:id="rId5"/>
    <p:sldId id="27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7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95A21-51F7-4350-90E4-DCBA336C584C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C3ED9-1095-4ECF-8AB5-AC353DAF1D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27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CF7D5F99-70F3-454F-A503-68C03518D7EC}" type="slidenum">
              <a:rPr lang="en-CA" smtClean="0"/>
              <a:t>‹#›</a:t>
            </a:fld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4150" r="362" b="15569"/>
          <a:stretch/>
        </p:blipFill>
        <p:spPr>
          <a:xfrm>
            <a:off x="-23149" y="0"/>
            <a:ext cx="12928091" cy="686378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3150" y="5787"/>
            <a:ext cx="12928091" cy="6858000"/>
          </a:xfrm>
          <a:prstGeom prst="rect">
            <a:avLst/>
          </a:prstGeom>
          <a:gradFill>
            <a:gsLst>
              <a:gs pos="0">
                <a:schemeClr val="dk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50000">
                <a:schemeClr val="dk1">
                  <a:tint val="98000"/>
                  <a:satMod val="130000"/>
                  <a:shade val="90000"/>
                  <a:lumMod val="103000"/>
                  <a:alpha val="54000"/>
                </a:schemeClr>
              </a:gs>
              <a:gs pos="100000">
                <a:schemeClr val="dk1">
                  <a:shade val="63000"/>
                  <a:satMod val="120000"/>
                </a:schemeClr>
              </a:gs>
            </a:gsLst>
          </a:gradFill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95289" y="5446818"/>
            <a:ext cx="10291214" cy="637982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226916" y="6154314"/>
            <a:ext cx="257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bg1"/>
                </a:solidFill>
              </a:rPr>
              <a:t>PRESENTED BY:</a:t>
            </a:r>
            <a:endParaRPr lang="en-CA" sz="1400" spc="6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866644" y="5446818"/>
            <a:ext cx="239486" cy="10370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97" y="2376652"/>
            <a:ext cx="5840205" cy="138996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75904" y="6182295"/>
            <a:ext cx="4179606" cy="317983"/>
          </a:xfrm>
        </p:spPr>
        <p:txBody>
          <a:bodyPr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1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alphaModFix amt="11000"/>
            <a:lum/>
          </a:blip>
          <a:srcRect/>
          <a:stretch>
            <a:fillRect l="30000" t="-24000" r="-3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39788" y="2425470"/>
            <a:ext cx="3366451" cy="1387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lnSpc>
                <a:spcPct val="150000"/>
              </a:lnSpc>
            </a:pPr>
            <a:r>
              <a:rPr lang="en-CA" sz="1200" b="0" i="0" u="none" strike="noStrike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PeakCapitalTrading.com employees, contractors, shareholders and affiliates, are </a:t>
            </a:r>
            <a:r>
              <a:rPr lang="en-CA" sz="1200" b="1" i="0" u="none" strike="noStrike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NOT an investment advisory service, a registered investment advisor or a broker-dealer</a:t>
            </a:r>
            <a:r>
              <a:rPr lang="en-CA" sz="1200" b="0" i="0" u="none" strike="noStrike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and does not undertake to advise clients on which securities they should buy or sell for themselves. 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19117" y="2428094"/>
            <a:ext cx="3220753" cy="157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lnSpc>
                <a:spcPct val="150000"/>
              </a:lnSpc>
            </a:pPr>
            <a:r>
              <a:rPr lang="en-CA" sz="1200" b="0" i="0" u="none" strike="noStrike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You understand that </a:t>
            </a:r>
            <a:r>
              <a:rPr lang="en-CA" sz="1200" b="1" i="0" u="none" strike="noStrike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NO content published as part of the </a:t>
            </a:r>
            <a:r>
              <a:rPr lang="en-CA" sz="1200" b="1" i="0" u="none" strike="noStrike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PeakCapitalTrading</a:t>
            </a:r>
            <a:r>
              <a:rPr lang="en-CA" sz="1200" b="1" i="0" u="none" strike="noStrike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Room and its Website constitutes a recommendation</a:t>
            </a:r>
            <a:r>
              <a:rPr lang="en-CA" sz="1200" b="0" i="0" u="none" strike="noStrike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that any particular investment, security, portfolio of securities, transaction or investment strategy is suitable for any specific person.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252748" y="2428453"/>
            <a:ext cx="3118755" cy="176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You further understand that </a:t>
            </a:r>
            <a:r>
              <a:rPr lang="en-CA" sz="1200" b="1" i="0" u="none" strike="noStrike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none of the creators or providers of our Services or their affiliates will advise you personally </a:t>
            </a:r>
            <a:r>
              <a:rPr lang="en-CA" sz="1200" b="0" i="0" u="none" strike="noStrike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concerning the nature, potential, value or suitability of any particular investment, security, portfolio of securities, transaction, investment strategy or other matter.</a:t>
            </a:r>
            <a:endParaRPr lang="en-CA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CA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itle 12"/>
          <p:cNvSpPr>
            <a:spLocks noGrp="1"/>
          </p:cNvSpPr>
          <p:nvPr>
            <p:ph type="title" hasCustomPrompt="1"/>
          </p:nvPr>
        </p:nvSpPr>
        <p:spPr>
          <a:xfrm>
            <a:off x="839788" y="953247"/>
            <a:ext cx="10514012" cy="1085606"/>
          </a:xfrm>
        </p:spPr>
        <p:txBody>
          <a:bodyPr/>
          <a:lstStyle>
            <a:lvl1pPr>
              <a:defRPr/>
            </a:lvl1pPr>
          </a:lstStyle>
          <a:p>
            <a:r>
              <a:rPr lang="en-US" spc="600" dirty="0"/>
              <a:t>DISCLAIMER</a:t>
            </a:r>
            <a:endParaRPr lang="en-CA" spc="600" dirty="0"/>
          </a:p>
        </p:txBody>
      </p:sp>
    </p:spTree>
    <p:extLst>
      <p:ext uri="{BB962C8B-B14F-4D97-AF65-F5344CB8AC3E}">
        <p14:creationId xmlns:p14="http://schemas.microsoft.com/office/powerpoint/2010/main" val="1100079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77" y="100446"/>
            <a:ext cx="10515600" cy="51286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777" y="791747"/>
            <a:ext cx="11708423" cy="5550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8C114-874B-45AD-B899-716B1B267F24}"/>
              </a:ext>
            </a:extLst>
          </p:cNvPr>
          <p:cNvCxnSpPr/>
          <p:nvPr userDrawn="1"/>
        </p:nvCxnSpPr>
        <p:spPr>
          <a:xfrm>
            <a:off x="345831" y="702528"/>
            <a:ext cx="2980592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1708"/>
            <a:ext cx="5181600" cy="3768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1269"/>
            <a:ext cx="10515600" cy="87947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1708"/>
            <a:ext cx="5181600" cy="3768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095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58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08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0066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148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3333"/>
            <a:ext cx="3932237" cy="3912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32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117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148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01801"/>
            <a:ext cx="3932237" cy="39042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69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64149" cy="990600"/>
          </a:xfrm>
        </p:spPr>
        <p:txBody>
          <a:bodyPr anchor="t">
            <a:normAutofit/>
          </a:bodyPr>
          <a:lstStyle>
            <a:lvl1pPr>
              <a:defRPr sz="3200" i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64866" y="474133"/>
            <a:ext cx="4588934" cy="4199468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83266"/>
            <a:ext cx="5264150" cy="42777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5F99-70F3-454F-A503-68C03518D7EC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4866" y="4775200"/>
            <a:ext cx="4588934" cy="491067"/>
          </a:xfrm>
        </p:spPr>
        <p:txBody>
          <a:bodyPr>
            <a:normAutofit/>
          </a:bodyPr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en-US" dirty="0"/>
              <a:t>Click to Add Image Caption</a:t>
            </a:r>
          </a:p>
        </p:txBody>
      </p:sp>
    </p:spTree>
    <p:extLst>
      <p:ext uri="{BB962C8B-B14F-4D97-AF65-F5344CB8AC3E}">
        <p14:creationId xmlns:p14="http://schemas.microsoft.com/office/powerpoint/2010/main" val="104624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and Round Single Corner Rectangle 6"/>
          <p:cNvSpPr/>
          <p:nvPr userDrawn="1"/>
        </p:nvSpPr>
        <p:spPr>
          <a:xfrm>
            <a:off x="0" y="6463482"/>
            <a:ext cx="12192000" cy="394517"/>
          </a:xfrm>
          <a:prstGeom prst="snipRoundRect">
            <a:avLst>
              <a:gd name="adj1" fmla="val 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0592"/>
            <a:ext cx="10515600" cy="1031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5263"/>
            <a:ext cx="10515600" cy="420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34" y="6569158"/>
            <a:ext cx="1068669" cy="20541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626600" y="6504290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8DEF2A2-F71E-445C-81FF-9E7EC94A2D0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2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58" r:id="rId5"/>
    <p:sldLayoutId id="2147483655" r:id="rId6"/>
    <p:sldLayoutId id="2147483656" r:id="rId7"/>
    <p:sldLayoutId id="2147483657" r:id="rId8"/>
    <p:sldLayoutId id="214748366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5F99-70F3-454F-A503-68C03518D7EC}" type="slidenum">
              <a:rPr lang="en-CA" smtClean="0"/>
              <a:t>1</a:t>
            </a:fld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TradeBook: Getting Started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Mike B.</a:t>
            </a:r>
          </a:p>
        </p:txBody>
      </p:sp>
    </p:spTree>
    <p:extLst>
      <p:ext uri="{BB962C8B-B14F-4D97-AF65-F5344CB8AC3E}">
        <p14:creationId xmlns:p14="http://schemas.microsoft.com/office/powerpoint/2010/main" val="12628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11814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30000" t="-24000" r="-3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DD1CFE-DCC7-4077-9323-CF9385F9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Mike Baehr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DC0311-59CF-482D-9C3E-DADBA5A118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Prior to Trading:</a:t>
            </a: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Trading History: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Trading Strategies: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Hobbies: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9457BC8-AA69-4911-8340-A7BBC5549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16" y="1132704"/>
            <a:ext cx="3820864" cy="4190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64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30000" t="-24000" r="-3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EBA0-0E90-43E3-A01A-546CE03D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8DC2-9D6E-4C27-97F7-1B2888B8D3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2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48B5-FB48-6A3B-A0A1-2A0D1208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1F90C-7496-7FC7-A100-4CB4513467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30000" t="-24000" r="-3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B07AC7-CBEA-488B-A555-B4BE1E667C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59" y="911624"/>
            <a:ext cx="3517991" cy="4082143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3385F14-7B11-4A5B-AF81-36E9F3BB786A}"/>
              </a:ext>
            </a:extLst>
          </p:cNvPr>
          <p:cNvSpPr txBox="1">
            <a:spLocks/>
          </p:cNvSpPr>
          <p:nvPr/>
        </p:nvSpPr>
        <p:spPr>
          <a:xfrm>
            <a:off x="838200" y="5645425"/>
            <a:ext cx="10515600" cy="531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mike@peakcapitaltrading.com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6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CW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FBC53E"/>
      </a:accent1>
      <a:accent2>
        <a:srgbClr val="C59F3B"/>
      </a:accent2>
      <a:accent3>
        <a:srgbClr val="E1BF58"/>
      </a:accent3>
      <a:accent4>
        <a:srgbClr val="F0ED88"/>
      </a:accent4>
      <a:accent5>
        <a:srgbClr val="F2F2F2"/>
      </a:accent5>
      <a:accent6>
        <a:srgbClr val="7F7F7F"/>
      </a:accent6>
      <a:hlink>
        <a:srgbClr val="FBC53E"/>
      </a:hlink>
      <a:folHlink>
        <a:srgbClr val="FBC53E"/>
      </a:folHlink>
    </a:clrScheme>
    <a:fontScheme name="Peak Capital Trading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T_PPT_template" id="{C5C1F383-9282-4D57-AF90-3E4ABA99DC1D}" vid="{2801631A-856A-4CB2-A921-0305AE421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PCT_PPT_template</Template>
  <TotalTime>1588</TotalTime>
  <Words>30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 Sans</vt:lpstr>
      <vt:lpstr>Roboto</vt:lpstr>
      <vt:lpstr>Office Theme</vt:lpstr>
      <vt:lpstr>TradeBook: Getting Started</vt:lpstr>
      <vt:lpstr>DISCLAIMER</vt:lpstr>
      <vt:lpstr>Mike Baehr</vt:lpstr>
      <vt:lpstr>Overview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Baehr</dc:creator>
  <cp:lastModifiedBy>Michael Baehr</cp:lastModifiedBy>
  <cp:revision>59</cp:revision>
  <dcterms:created xsi:type="dcterms:W3CDTF">2020-09-08T11:43:49Z</dcterms:created>
  <dcterms:modified xsi:type="dcterms:W3CDTF">2022-05-11T15:45:42Z</dcterms:modified>
</cp:coreProperties>
</file>